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6" r:id="rId3"/>
    <p:sldId id="293" r:id="rId4"/>
    <p:sldId id="279" r:id="rId5"/>
    <p:sldId id="272" r:id="rId6"/>
    <p:sldId id="294" r:id="rId7"/>
    <p:sldId id="273" r:id="rId8"/>
    <p:sldId id="274" r:id="rId9"/>
    <p:sldId id="282" r:id="rId10"/>
    <p:sldId id="280" r:id="rId11"/>
    <p:sldId id="258" r:id="rId12"/>
    <p:sldId id="283" r:id="rId13"/>
    <p:sldId id="260" r:id="rId14"/>
    <p:sldId id="292" r:id="rId15"/>
    <p:sldId id="277" r:id="rId16"/>
    <p:sldId id="269" r:id="rId17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99"/>
    <a:srgbClr val="76C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CA024-ED13-497D-AD59-A24013B4868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3DC8DFA-C492-47DE-B963-909119B13BC7}">
      <dgm:prSet phldrT="[Texto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pt-BR" b="1" dirty="0"/>
            <a:t>35%</a:t>
          </a:r>
        </a:p>
      </dgm:t>
    </dgm:pt>
    <dgm:pt modelId="{86600C63-2963-4CC5-AA2B-9B5959332A94}" type="parTrans" cxnId="{FF8A9933-B3A6-4D4A-A541-145E010BE153}">
      <dgm:prSet/>
      <dgm:spPr/>
      <dgm:t>
        <a:bodyPr/>
        <a:lstStyle/>
        <a:p>
          <a:endParaRPr lang="pt-BR"/>
        </a:p>
      </dgm:t>
    </dgm:pt>
    <dgm:pt modelId="{818DB3F5-AEFA-4BBC-A57A-7F4F65B174F2}" type="sibTrans" cxnId="{FF8A9933-B3A6-4D4A-A541-145E010BE153}">
      <dgm:prSet/>
      <dgm:spPr/>
      <dgm:t>
        <a:bodyPr/>
        <a:lstStyle/>
        <a:p>
          <a:endParaRPr lang="pt-BR"/>
        </a:p>
      </dgm:t>
    </dgm:pt>
    <dgm:pt modelId="{A5ACB2B5-0BB6-4BF5-87BE-4AB7A06D0265}">
      <dgm:prSet phldrT="[Texto]" custT="1"/>
      <dgm:spPr>
        <a:solidFill>
          <a:srgbClr val="00AF9A"/>
        </a:solidFill>
      </dgm:spPr>
      <dgm:t>
        <a:bodyPr/>
        <a:lstStyle/>
        <a:p>
          <a:endParaRPr lang="pt-BR" sz="1600" b="0" dirty="0">
            <a:solidFill>
              <a:schemeClr val="tx1"/>
            </a:solidFill>
            <a:latin typeface="+mn-lt"/>
          </a:endParaRPr>
        </a:p>
        <a:p>
          <a:r>
            <a:rPr lang="pt-BR" sz="1600" b="0" dirty="0">
              <a:solidFill>
                <a:schemeClr val="tx1"/>
              </a:solidFill>
              <a:latin typeface="+mn-lt"/>
            </a:rPr>
            <a:t>- Comunicação Acidente de Trabalho (CAT)</a:t>
          </a:r>
        </a:p>
        <a:p>
          <a:endParaRPr lang="pt-BR" sz="700" b="0" dirty="0">
            <a:solidFill>
              <a:schemeClr val="tx1"/>
            </a:solidFill>
            <a:latin typeface="+mn-lt"/>
          </a:endParaRPr>
        </a:p>
        <a:p>
          <a:r>
            <a:rPr lang="pt-BR" sz="1600" b="0" dirty="0">
              <a:solidFill>
                <a:schemeClr val="tx1"/>
              </a:solidFill>
              <a:latin typeface="+mn-lt"/>
            </a:rPr>
            <a:t>- Benefícios Acidentários estabelecidos pelo nexo técnico, mesmo sem CAT-NTEP</a:t>
          </a:r>
        </a:p>
        <a:p>
          <a:endParaRPr lang="pt-BR" sz="1400" b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5F25924-F45C-4D71-AC49-AF1ADD67D4AE}" type="parTrans" cxnId="{17CF98A3-972E-4269-BD1D-6A92609EBD1B}">
      <dgm:prSet/>
      <dgm:spPr/>
      <dgm:t>
        <a:bodyPr/>
        <a:lstStyle/>
        <a:p>
          <a:endParaRPr lang="pt-BR"/>
        </a:p>
      </dgm:t>
    </dgm:pt>
    <dgm:pt modelId="{8D8E2573-E70E-4044-9A2C-7C579B2E176C}" type="sibTrans" cxnId="{17CF98A3-972E-4269-BD1D-6A92609EBD1B}">
      <dgm:prSet/>
      <dgm:spPr/>
      <dgm:t>
        <a:bodyPr/>
        <a:lstStyle/>
        <a:p>
          <a:endParaRPr lang="pt-BR"/>
        </a:p>
      </dgm:t>
    </dgm:pt>
    <dgm:pt modelId="{A00B19B2-9796-4426-A41D-EA16A6A9F27E}">
      <dgm:prSet phldrT="[Texto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pt-BR" b="1" dirty="0"/>
            <a:t>50%</a:t>
          </a:r>
        </a:p>
      </dgm:t>
    </dgm:pt>
    <dgm:pt modelId="{DBBF0F6A-C217-4D3F-9761-4C920C4E454A}" type="parTrans" cxnId="{2D9B33DE-0FF9-4567-A37D-0925DEE529E6}">
      <dgm:prSet/>
      <dgm:spPr/>
      <dgm:t>
        <a:bodyPr/>
        <a:lstStyle/>
        <a:p>
          <a:endParaRPr lang="pt-BR"/>
        </a:p>
      </dgm:t>
    </dgm:pt>
    <dgm:pt modelId="{6C71E2EC-4803-484F-819C-5998908F16E4}" type="sibTrans" cxnId="{2D9B33DE-0FF9-4567-A37D-0925DEE529E6}">
      <dgm:prSet/>
      <dgm:spPr/>
      <dgm:t>
        <a:bodyPr/>
        <a:lstStyle/>
        <a:p>
          <a:endParaRPr lang="pt-BR"/>
        </a:p>
      </dgm:t>
    </dgm:pt>
    <dgm:pt modelId="{F2FE48C8-5476-45C5-9229-F9ECEBD4522F}">
      <dgm:prSet phldrT="[Texto]" custT="1"/>
      <dgm:spPr>
        <a:solidFill>
          <a:srgbClr val="00AF9A"/>
        </a:solidFill>
      </dgm:spPr>
      <dgm:t>
        <a:bodyPr/>
        <a:lstStyle/>
        <a:p>
          <a:r>
            <a:rPr lang="pt-BR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 Pensão por morte</a:t>
          </a:r>
        </a:p>
        <a:p>
          <a:endParaRPr lang="pt-BR" sz="3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pt-BR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 Aposentadoria por invalidez</a:t>
          </a:r>
        </a:p>
        <a:p>
          <a:endParaRPr lang="pt-BR" sz="5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pt-BR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 Auxílio-doença e </a:t>
          </a:r>
        </a:p>
        <a:p>
          <a:r>
            <a:rPr lang="pt-BR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Auxílio-acidente</a:t>
          </a:r>
          <a:endParaRPr lang="pt-BR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3046BA-E833-4033-9393-DD61CC1AA4D5}" type="parTrans" cxnId="{D1F2CDE3-99F4-446C-B3E5-DA68E7C933B5}">
      <dgm:prSet/>
      <dgm:spPr/>
      <dgm:t>
        <a:bodyPr/>
        <a:lstStyle/>
        <a:p>
          <a:endParaRPr lang="pt-BR"/>
        </a:p>
      </dgm:t>
    </dgm:pt>
    <dgm:pt modelId="{AA809A3A-C3DE-4E60-9C9C-64687312F6D1}" type="sibTrans" cxnId="{D1F2CDE3-99F4-446C-B3E5-DA68E7C933B5}">
      <dgm:prSet/>
      <dgm:spPr/>
      <dgm:t>
        <a:bodyPr/>
        <a:lstStyle/>
        <a:p>
          <a:endParaRPr lang="pt-BR"/>
        </a:p>
      </dgm:t>
    </dgm:pt>
    <dgm:pt modelId="{B755BF2C-4036-42D6-81BA-3D96BD0C6D8F}">
      <dgm:prSet phldrT="[Texto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pt-BR" b="1" dirty="0"/>
            <a:t>15%</a:t>
          </a:r>
        </a:p>
      </dgm:t>
    </dgm:pt>
    <dgm:pt modelId="{F95CB553-B96F-4317-8F1D-91858883135C}" type="parTrans" cxnId="{17B4D8A4-413D-48E3-ABA4-D0EDAE7A306E}">
      <dgm:prSet/>
      <dgm:spPr/>
      <dgm:t>
        <a:bodyPr/>
        <a:lstStyle/>
        <a:p>
          <a:endParaRPr lang="pt-BR"/>
        </a:p>
      </dgm:t>
    </dgm:pt>
    <dgm:pt modelId="{8D193F9A-91F0-4853-85DD-C97D98CB9948}" type="sibTrans" cxnId="{17B4D8A4-413D-48E3-ABA4-D0EDAE7A306E}">
      <dgm:prSet/>
      <dgm:spPr/>
      <dgm:t>
        <a:bodyPr/>
        <a:lstStyle/>
        <a:p>
          <a:endParaRPr lang="pt-BR"/>
        </a:p>
      </dgm:t>
    </dgm:pt>
    <dgm:pt modelId="{104E8672-B612-43B9-964D-954E54FCFBF0}">
      <dgm:prSet custT="1"/>
      <dgm:spPr>
        <a:solidFill>
          <a:srgbClr val="00AF9A"/>
        </a:solidFill>
      </dgm:spPr>
      <dgm:t>
        <a:bodyPr/>
        <a:lstStyle/>
        <a:p>
          <a:pPr algn="ctr"/>
          <a:r>
            <a:rPr lang="pt-BR" sz="1800" dirty="0"/>
            <a:t>Custeio dos Benefícios </a:t>
          </a:r>
        </a:p>
      </dgm:t>
    </dgm:pt>
    <dgm:pt modelId="{D60FA48B-BA90-436A-9442-0B188CE1ABBF}" type="parTrans" cxnId="{71F6B067-D712-425E-A7EF-DC5FF1C35611}">
      <dgm:prSet/>
      <dgm:spPr/>
      <dgm:t>
        <a:bodyPr/>
        <a:lstStyle/>
        <a:p>
          <a:endParaRPr lang="pt-BR"/>
        </a:p>
      </dgm:t>
    </dgm:pt>
    <dgm:pt modelId="{82AA4C76-B553-4891-A9CA-E3DAAB3F6B39}" type="sibTrans" cxnId="{71F6B067-D712-425E-A7EF-DC5FF1C35611}">
      <dgm:prSet/>
      <dgm:spPr/>
      <dgm:t>
        <a:bodyPr/>
        <a:lstStyle/>
        <a:p>
          <a:endParaRPr lang="pt-BR"/>
        </a:p>
      </dgm:t>
    </dgm:pt>
    <dgm:pt modelId="{7EB33C55-03C8-4336-8265-751443EE489D}" type="pres">
      <dgm:prSet presAssocID="{3CBCA024-ED13-497D-AD59-A24013B4868A}" presName="list" presStyleCnt="0">
        <dgm:presLayoutVars>
          <dgm:dir/>
          <dgm:animLvl val="lvl"/>
        </dgm:presLayoutVars>
      </dgm:prSet>
      <dgm:spPr/>
    </dgm:pt>
    <dgm:pt modelId="{3170B50C-3538-4A61-8B0A-8261BC0166A9}" type="pres">
      <dgm:prSet presAssocID="{63DC8DFA-C492-47DE-B963-909119B13BC7}" presName="posSpace" presStyleCnt="0"/>
      <dgm:spPr/>
    </dgm:pt>
    <dgm:pt modelId="{A995E2C3-EF38-41FC-82BB-58784BD0285A}" type="pres">
      <dgm:prSet presAssocID="{63DC8DFA-C492-47DE-B963-909119B13BC7}" presName="vertFlow" presStyleCnt="0"/>
      <dgm:spPr/>
    </dgm:pt>
    <dgm:pt modelId="{445AA38F-4F70-40B6-A066-FF690CEE8835}" type="pres">
      <dgm:prSet presAssocID="{63DC8DFA-C492-47DE-B963-909119B13BC7}" presName="topSpace" presStyleCnt="0"/>
      <dgm:spPr/>
    </dgm:pt>
    <dgm:pt modelId="{AA929CF1-6515-4FD5-8A8B-F375EF0B405D}" type="pres">
      <dgm:prSet presAssocID="{63DC8DFA-C492-47DE-B963-909119B13BC7}" presName="firstComp" presStyleCnt="0"/>
      <dgm:spPr/>
    </dgm:pt>
    <dgm:pt modelId="{B9FE703F-03BF-437F-8BF8-5516F0C520FC}" type="pres">
      <dgm:prSet presAssocID="{63DC8DFA-C492-47DE-B963-909119B13BC7}" presName="firstChild" presStyleLbl="bgAccFollowNode1" presStyleIdx="0" presStyleCnt="3" custScaleX="144010" custScaleY="256011" custLinFactNeighborX="12265" custLinFactNeighborY="-1318"/>
      <dgm:spPr/>
    </dgm:pt>
    <dgm:pt modelId="{761D67C9-27CD-42D8-A268-FE6816DE4A80}" type="pres">
      <dgm:prSet presAssocID="{63DC8DFA-C492-47DE-B963-909119B13BC7}" presName="firstChildTx" presStyleLbl="bgAccFollowNode1" presStyleIdx="0" presStyleCnt="3">
        <dgm:presLayoutVars>
          <dgm:bulletEnabled val="1"/>
        </dgm:presLayoutVars>
      </dgm:prSet>
      <dgm:spPr/>
    </dgm:pt>
    <dgm:pt modelId="{BCA95E67-764A-436B-96AF-526E0011A101}" type="pres">
      <dgm:prSet presAssocID="{63DC8DFA-C492-47DE-B963-909119B13BC7}" presName="negSpace" presStyleCnt="0"/>
      <dgm:spPr/>
    </dgm:pt>
    <dgm:pt modelId="{8D084D90-EAE6-4DA5-ADED-57C0D43AAE2F}" type="pres">
      <dgm:prSet presAssocID="{63DC8DFA-C492-47DE-B963-909119B13BC7}" presName="circle" presStyleLbl="node1" presStyleIdx="0" presStyleCnt="3" custLinFactNeighborX="-91376" custLinFactNeighborY="8772"/>
      <dgm:spPr/>
    </dgm:pt>
    <dgm:pt modelId="{847201D7-6E77-4E0B-A9E3-0E20EBD67928}" type="pres">
      <dgm:prSet presAssocID="{818DB3F5-AEFA-4BBC-A57A-7F4F65B174F2}" presName="transSpace" presStyleCnt="0"/>
      <dgm:spPr/>
    </dgm:pt>
    <dgm:pt modelId="{6BC704F8-A947-4B2D-8D1A-109BD9EC97CB}" type="pres">
      <dgm:prSet presAssocID="{A00B19B2-9796-4426-A41D-EA16A6A9F27E}" presName="posSpace" presStyleCnt="0"/>
      <dgm:spPr/>
    </dgm:pt>
    <dgm:pt modelId="{96EE684B-88E5-4558-885B-F0B9D55B5384}" type="pres">
      <dgm:prSet presAssocID="{A00B19B2-9796-4426-A41D-EA16A6A9F27E}" presName="vertFlow" presStyleCnt="0"/>
      <dgm:spPr/>
    </dgm:pt>
    <dgm:pt modelId="{C1270515-8448-423E-9D27-38F199FC03E7}" type="pres">
      <dgm:prSet presAssocID="{A00B19B2-9796-4426-A41D-EA16A6A9F27E}" presName="topSpace" presStyleCnt="0"/>
      <dgm:spPr/>
    </dgm:pt>
    <dgm:pt modelId="{3812DA08-444C-4679-B0F9-0C163CDE74FB}" type="pres">
      <dgm:prSet presAssocID="{A00B19B2-9796-4426-A41D-EA16A6A9F27E}" presName="firstComp" presStyleCnt="0"/>
      <dgm:spPr/>
    </dgm:pt>
    <dgm:pt modelId="{DBF7B6F4-CE79-4D75-895C-94218E85EC1B}" type="pres">
      <dgm:prSet presAssocID="{A00B19B2-9796-4426-A41D-EA16A6A9F27E}" presName="firstChild" presStyleLbl="bgAccFollowNode1" presStyleIdx="1" presStyleCnt="3" custScaleX="134548" custScaleY="261628" custLinFactNeighborX="17700" custLinFactNeighborY="1573"/>
      <dgm:spPr/>
    </dgm:pt>
    <dgm:pt modelId="{AB03A319-B30A-4106-B07D-BA68D8F73E41}" type="pres">
      <dgm:prSet presAssocID="{A00B19B2-9796-4426-A41D-EA16A6A9F27E}" presName="firstChildTx" presStyleLbl="bgAccFollowNode1" presStyleIdx="1" presStyleCnt="3">
        <dgm:presLayoutVars>
          <dgm:bulletEnabled val="1"/>
        </dgm:presLayoutVars>
      </dgm:prSet>
      <dgm:spPr/>
    </dgm:pt>
    <dgm:pt modelId="{1A8A4B87-F640-4ACB-95BE-2D632719A8DD}" type="pres">
      <dgm:prSet presAssocID="{A00B19B2-9796-4426-A41D-EA16A6A9F27E}" presName="negSpace" presStyleCnt="0"/>
      <dgm:spPr/>
    </dgm:pt>
    <dgm:pt modelId="{9045CC3F-7C5F-47F7-A3A2-8E63E2B62845}" type="pres">
      <dgm:prSet presAssocID="{A00B19B2-9796-4426-A41D-EA16A6A9F27E}" presName="circle" presStyleLbl="node1" presStyleIdx="1" presStyleCnt="3" custLinFactNeighborX="-48106" custLinFactNeighborY="10017"/>
      <dgm:spPr/>
    </dgm:pt>
    <dgm:pt modelId="{DF78D25F-C6AC-48C7-A24C-1812A0338F15}" type="pres">
      <dgm:prSet presAssocID="{6C71E2EC-4803-484F-819C-5998908F16E4}" presName="transSpace" presStyleCnt="0"/>
      <dgm:spPr/>
    </dgm:pt>
    <dgm:pt modelId="{CE415CD6-A992-4515-840D-4F46F61EFF22}" type="pres">
      <dgm:prSet presAssocID="{B755BF2C-4036-42D6-81BA-3D96BD0C6D8F}" presName="posSpace" presStyleCnt="0"/>
      <dgm:spPr/>
    </dgm:pt>
    <dgm:pt modelId="{2DC9D807-B46D-4733-B688-83D3C922F902}" type="pres">
      <dgm:prSet presAssocID="{B755BF2C-4036-42D6-81BA-3D96BD0C6D8F}" presName="vertFlow" presStyleCnt="0"/>
      <dgm:spPr/>
    </dgm:pt>
    <dgm:pt modelId="{6E0F5279-8B1B-4CEA-B3BE-E9C526BA47BF}" type="pres">
      <dgm:prSet presAssocID="{B755BF2C-4036-42D6-81BA-3D96BD0C6D8F}" presName="topSpace" presStyleCnt="0"/>
      <dgm:spPr/>
    </dgm:pt>
    <dgm:pt modelId="{C73057EC-659A-44DA-9584-A3C7A366766E}" type="pres">
      <dgm:prSet presAssocID="{B755BF2C-4036-42D6-81BA-3D96BD0C6D8F}" presName="firstComp" presStyleCnt="0"/>
      <dgm:spPr/>
    </dgm:pt>
    <dgm:pt modelId="{B01EB39C-D0CA-4795-92B2-1883FF647D4B}" type="pres">
      <dgm:prSet presAssocID="{B755BF2C-4036-42D6-81BA-3D96BD0C6D8F}" presName="firstChild" presStyleLbl="bgAccFollowNode1" presStyleIdx="2" presStyleCnt="3" custScaleX="114192" custScaleY="266009" custLinFactNeighborX="34154"/>
      <dgm:spPr/>
    </dgm:pt>
    <dgm:pt modelId="{CC0B10F6-C1A1-4372-B863-5B14C9F83097}" type="pres">
      <dgm:prSet presAssocID="{B755BF2C-4036-42D6-81BA-3D96BD0C6D8F}" presName="firstChildTx" presStyleLbl="bgAccFollowNode1" presStyleIdx="2" presStyleCnt="3">
        <dgm:presLayoutVars>
          <dgm:bulletEnabled val="1"/>
        </dgm:presLayoutVars>
      </dgm:prSet>
      <dgm:spPr/>
    </dgm:pt>
    <dgm:pt modelId="{D63A36BA-AE21-475F-9C43-8497FAAE661D}" type="pres">
      <dgm:prSet presAssocID="{B755BF2C-4036-42D6-81BA-3D96BD0C6D8F}" presName="negSpace" presStyleCnt="0"/>
      <dgm:spPr/>
    </dgm:pt>
    <dgm:pt modelId="{221861DB-E29D-4CDD-9AB7-A5663B1230AB}" type="pres">
      <dgm:prSet presAssocID="{B755BF2C-4036-42D6-81BA-3D96BD0C6D8F}" presName="circle" presStyleLbl="node1" presStyleIdx="2" presStyleCnt="3" custLinFactNeighborX="7821"/>
      <dgm:spPr/>
    </dgm:pt>
  </dgm:ptLst>
  <dgm:cxnLst>
    <dgm:cxn modelId="{209F1902-1713-4335-80C2-55DCEEA8EECE}" type="presOf" srcId="{B755BF2C-4036-42D6-81BA-3D96BD0C6D8F}" destId="{221861DB-E29D-4CDD-9AB7-A5663B1230AB}" srcOrd="0" destOrd="0" presId="urn:microsoft.com/office/officeart/2005/8/layout/hList9"/>
    <dgm:cxn modelId="{4F33B71E-148A-4C82-93E1-23077AB6D062}" type="presOf" srcId="{F2FE48C8-5476-45C5-9229-F9ECEBD4522F}" destId="{AB03A319-B30A-4106-B07D-BA68D8F73E41}" srcOrd="1" destOrd="0" presId="urn:microsoft.com/office/officeart/2005/8/layout/hList9"/>
    <dgm:cxn modelId="{FF8A9933-B3A6-4D4A-A541-145E010BE153}" srcId="{3CBCA024-ED13-497D-AD59-A24013B4868A}" destId="{63DC8DFA-C492-47DE-B963-909119B13BC7}" srcOrd="0" destOrd="0" parTransId="{86600C63-2963-4CC5-AA2B-9B5959332A94}" sibTransId="{818DB3F5-AEFA-4BBC-A57A-7F4F65B174F2}"/>
    <dgm:cxn modelId="{71F6B067-D712-425E-A7EF-DC5FF1C35611}" srcId="{B755BF2C-4036-42D6-81BA-3D96BD0C6D8F}" destId="{104E8672-B612-43B9-964D-954E54FCFBF0}" srcOrd="0" destOrd="0" parTransId="{D60FA48B-BA90-436A-9442-0B188CE1ABBF}" sibTransId="{82AA4C76-B553-4891-A9CA-E3DAAB3F6B39}"/>
    <dgm:cxn modelId="{1A94626F-2A05-47AF-983F-7BB75077085B}" type="presOf" srcId="{104E8672-B612-43B9-964D-954E54FCFBF0}" destId="{CC0B10F6-C1A1-4372-B863-5B14C9F83097}" srcOrd="1" destOrd="0" presId="urn:microsoft.com/office/officeart/2005/8/layout/hList9"/>
    <dgm:cxn modelId="{39909B78-B169-4511-810B-A9746EADACEB}" type="presOf" srcId="{3CBCA024-ED13-497D-AD59-A24013B4868A}" destId="{7EB33C55-03C8-4336-8265-751443EE489D}" srcOrd="0" destOrd="0" presId="urn:microsoft.com/office/officeart/2005/8/layout/hList9"/>
    <dgm:cxn modelId="{9A2D3688-230C-4766-8734-42D34ABD14EA}" type="presOf" srcId="{63DC8DFA-C492-47DE-B963-909119B13BC7}" destId="{8D084D90-EAE6-4DA5-ADED-57C0D43AAE2F}" srcOrd="0" destOrd="0" presId="urn:microsoft.com/office/officeart/2005/8/layout/hList9"/>
    <dgm:cxn modelId="{0E45AD92-B85D-46FF-A511-75C7E364F536}" type="presOf" srcId="{A5ACB2B5-0BB6-4BF5-87BE-4AB7A06D0265}" destId="{B9FE703F-03BF-437F-8BF8-5516F0C520FC}" srcOrd="0" destOrd="0" presId="urn:microsoft.com/office/officeart/2005/8/layout/hList9"/>
    <dgm:cxn modelId="{17CF98A3-972E-4269-BD1D-6A92609EBD1B}" srcId="{63DC8DFA-C492-47DE-B963-909119B13BC7}" destId="{A5ACB2B5-0BB6-4BF5-87BE-4AB7A06D0265}" srcOrd="0" destOrd="0" parTransId="{25F25924-F45C-4D71-AC49-AF1ADD67D4AE}" sibTransId="{8D8E2573-E70E-4044-9A2C-7C579B2E176C}"/>
    <dgm:cxn modelId="{17B4D8A4-413D-48E3-ABA4-D0EDAE7A306E}" srcId="{3CBCA024-ED13-497D-AD59-A24013B4868A}" destId="{B755BF2C-4036-42D6-81BA-3D96BD0C6D8F}" srcOrd="2" destOrd="0" parTransId="{F95CB553-B96F-4317-8F1D-91858883135C}" sibTransId="{8D193F9A-91F0-4853-85DD-C97D98CB9948}"/>
    <dgm:cxn modelId="{469E40B4-F537-4C8A-872E-FCE21A6B1D0A}" type="presOf" srcId="{104E8672-B612-43B9-964D-954E54FCFBF0}" destId="{B01EB39C-D0CA-4795-92B2-1883FF647D4B}" srcOrd="0" destOrd="0" presId="urn:microsoft.com/office/officeart/2005/8/layout/hList9"/>
    <dgm:cxn modelId="{BED705CC-0818-46CE-968B-2D6D9202C1CB}" type="presOf" srcId="{A00B19B2-9796-4426-A41D-EA16A6A9F27E}" destId="{9045CC3F-7C5F-47F7-A3A2-8E63E2B62845}" srcOrd="0" destOrd="0" presId="urn:microsoft.com/office/officeart/2005/8/layout/hList9"/>
    <dgm:cxn modelId="{3C3BE5D8-9B6F-48E0-8531-FA85925BFDD0}" type="presOf" srcId="{F2FE48C8-5476-45C5-9229-F9ECEBD4522F}" destId="{DBF7B6F4-CE79-4D75-895C-94218E85EC1B}" srcOrd="0" destOrd="0" presId="urn:microsoft.com/office/officeart/2005/8/layout/hList9"/>
    <dgm:cxn modelId="{2D9B33DE-0FF9-4567-A37D-0925DEE529E6}" srcId="{3CBCA024-ED13-497D-AD59-A24013B4868A}" destId="{A00B19B2-9796-4426-A41D-EA16A6A9F27E}" srcOrd="1" destOrd="0" parTransId="{DBBF0F6A-C217-4D3F-9761-4C920C4E454A}" sibTransId="{6C71E2EC-4803-484F-819C-5998908F16E4}"/>
    <dgm:cxn modelId="{D1F2CDE3-99F4-446C-B3E5-DA68E7C933B5}" srcId="{A00B19B2-9796-4426-A41D-EA16A6A9F27E}" destId="{F2FE48C8-5476-45C5-9229-F9ECEBD4522F}" srcOrd="0" destOrd="0" parTransId="{A23046BA-E833-4033-9393-DD61CC1AA4D5}" sibTransId="{AA809A3A-C3DE-4E60-9C9C-64687312F6D1}"/>
    <dgm:cxn modelId="{A3F6F0FF-6481-4918-B4EA-F3EC7CF608B8}" type="presOf" srcId="{A5ACB2B5-0BB6-4BF5-87BE-4AB7A06D0265}" destId="{761D67C9-27CD-42D8-A268-FE6816DE4A80}" srcOrd="1" destOrd="0" presId="urn:microsoft.com/office/officeart/2005/8/layout/hList9"/>
    <dgm:cxn modelId="{8D63BFDF-A84D-464A-9744-A59C33D13D3D}" type="presParOf" srcId="{7EB33C55-03C8-4336-8265-751443EE489D}" destId="{3170B50C-3538-4A61-8B0A-8261BC0166A9}" srcOrd="0" destOrd="0" presId="urn:microsoft.com/office/officeart/2005/8/layout/hList9"/>
    <dgm:cxn modelId="{9B70A493-B360-4179-BCF2-CDF456214689}" type="presParOf" srcId="{7EB33C55-03C8-4336-8265-751443EE489D}" destId="{A995E2C3-EF38-41FC-82BB-58784BD0285A}" srcOrd="1" destOrd="0" presId="urn:microsoft.com/office/officeart/2005/8/layout/hList9"/>
    <dgm:cxn modelId="{F7FF5F2A-4E19-4444-B828-11B87048C664}" type="presParOf" srcId="{A995E2C3-EF38-41FC-82BB-58784BD0285A}" destId="{445AA38F-4F70-40B6-A066-FF690CEE8835}" srcOrd="0" destOrd="0" presId="urn:microsoft.com/office/officeart/2005/8/layout/hList9"/>
    <dgm:cxn modelId="{23B51E3B-F7C3-4406-BD41-710738951AC2}" type="presParOf" srcId="{A995E2C3-EF38-41FC-82BB-58784BD0285A}" destId="{AA929CF1-6515-4FD5-8A8B-F375EF0B405D}" srcOrd="1" destOrd="0" presId="urn:microsoft.com/office/officeart/2005/8/layout/hList9"/>
    <dgm:cxn modelId="{A45242C6-17D3-4A56-9386-623343BC33B2}" type="presParOf" srcId="{AA929CF1-6515-4FD5-8A8B-F375EF0B405D}" destId="{B9FE703F-03BF-437F-8BF8-5516F0C520FC}" srcOrd="0" destOrd="0" presId="urn:microsoft.com/office/officeart/2005/8/layout/hList9"/>
    <dgm:cxn modelId="{15AA95ED-692B-4699-9619-875564026161}" type="presParOf" srcId="{AA929CF1-6515-4FD5-8A8B-F375EF0B405D}" destId="{761D67C9-27CD-42D8-A268-FE6816DE4A80}" srcOrd="1" destOrd="0" presId="urn:microsoft.com/office/officeart/2005/8/layout/hList9"/>
    <dgm:cxn modelId="{65F1EB8F-BAC4-437B-8F4C-9C79BB3377AC}" type="presParOf" srcId="{7EB33C55-03C8-4336-8265-751443EE489D}" destId="{BCA95E67-764A-436B-96AF-526E0011A101}" srcOrd="2" destOrd="0" presId="urn:microsoft.com/office/officeart/2005/8/layout/hList9"/>
    <dgm:cxn modelId="{34254347-8C14-42B3-9B6F-9BD9131659F9}" type="presParOf" srcId="{7EB33C55-03C8-4336-8265-751443EE489D}" destId="{8D084D90-EAE6-4DA5-ADED-57C0D43AAE2F}" srcOrd="3" destOrd="0" presId="urn:microsoft.com/office/officeart/2005/8/layout/hList9"/>
    <dgm:cxn modelId="{3156826C-E287-4D7A-86AA-BF251F14DCA9}" type="presParOf" srcId="{7EB33C55-03C8-4336-8265-751443EE489D}" destId="{847201D7-6E77-4E0B-A9E3-0E20EBD67928}" srcOrd="4" destOrd="0" presId="urn:microsoft.com/office/officeart/2005/8/layout/hList9"/>
    <dgm:cxn modelId="{B6279F1D-BB4D-4F7D-A3D3-60F1AF528D8B}" type="presParOf" srcId="{7EB33C55-03C8-4336-8265-751443EE489D}" destId="{6BC704F8-A947-4B2D-8D1A-109BD9EC97CB}" srcOrd="5" destOrd="0" presId="urn:microsoft.com/office/officeart/2005/8/layout/hList9"/>
    <dgm:cxn modelId="{1A52C395-5270-4516-B13A-A7FA0C9BDEF4}" type="presParOf" srcId="{7EB33C55-03C8-4336-8265-751443EE489D}" destId="{96EE684B-88E5-4558-885B-F0B9D55B5384}" srcOrd="6" destOrd="0" presId="urn:microsoft.com/office/officeart/2005/8/layout/hList9"/>
    <dgm:cxn modelId="{9660C134-031E-4FFC-A59D-1A48078CA9F3}" type="presParOf" srcId="{96EE684B-88E5-4558-885B-F0B9D55B5384}" destId="{C1270515-8448-423E-9D27-38F199FC03E7}" srcOrd="0" destOrd="0" presId="urn:microsoft.com/office/officeart/2005/8/layout/hList9"/>
    <dgm:cxn modelId="{5E9F8392-341D-472A-87FB-E19FF084CC8B}" type="presParOf" srcId="{96EE684B-88E5-4558-885B-F0B9D55B5384}" destId="{3812DA08-444C-4679-B0F9-0C163CDE74FB}" srcOrd="1" destOrd="0" presId="urn:microsoft.com/office/officeart/2005/8/layout/hList9"/>
    <dgm:cxn modelId="{28D6B89A-9477-4546-A569-66502ADC6E05}" type="presParOf" srcId="{3812DA08-444C-4679-B0F9-0C163CDE74FB}" destId="{DBF7B6F4-CE79-4D75-895C-94218E85EC1B}" srcOrd="0" destOrd="0" presId="urn:microsoft.com/office/officeart/2005/8/layout/hList9"/>
    <dgm:cxn modelId="{BA54ED84-011A-4024-9E30-39EAD8015CE9}" type="presParOf" srcId="{3812DA08-444C-4679-B0F9-0C163CDE74FB}" destId="{AB03A319-B30A-4106-B07D-BA68D8F73E41}" srcOrd="1" destOrd="0" presId="urn:microsoft.com/office/officeart/2005/8/layout/hList9"/>
    <dgm:cxn modelId="{10FEE89A-4720-4C8D-80E4-23835F2D39C1}" type="presParOf" srcId="{7EB33C55-03C8-4336-8265-751443EE489D}" destId="{1A8A4B87-F640-4ACB-95BE-2D632719A8DD}" srcOrd="7" destOrd="0" presId="urn:microsoft.com/office/officeart/2005/8/layout/hList9"/>
    <dgm:cxn modelId="{9219577B-E349-486F-BEEA-23D8BA08E3A7}" type="presParOf" srcId="{7EB33C55-03C8-4336-8265-751443EE489D}" destId="{9045CC3F-7C5F-47F7-A3A2-8E63E2B62845}" srcOrd="8" destOrd="0" presId="urn:microsoft.com/office/officeart/2005/8/layout/hList9"/>
    <dgm:cxn modelId="{CDB12290-B673-4B33-ABF8-F8160B11F75B}" type="presParOf" srcId="{7EB33C55-03C8-4336-8265-751443EE489D}" destId="{DF78D25F-C6AC-48C7-A24C-1812A0338F15}" srcOrd="9" destOrd="0" presId="urn:microsoft.com/office/officeart/2005/8/layout/hList9"/>
    <dgm:cxn modelId="{081DD743-E22D-4071-BF39-6C2EA11D2C0F}" type="presParOf" srcId="{7EB33C55-03C8-4336-8265-751443EE489D}" destId="{CE415CD6-A992-4515-840D-4F46F61EFF22}" srcOrd="10" destOrd="0" presId="urn:microsoft.com/office/officeart/2005/8/layout/hList9"/>
    <dgm:cxn modelId="{7C757F5D-07C7-49D7-BD27-ED82B3AD307D}" type="presParOf" srcId="{7EB33C55-03C8-4336-8265-751443EE489D}" destId="{2DC9D807-B46D-4733-B688-83D3C922F902}" srcOrd="11" destOrd="0" presId="urn:microsoft.com/office/officeart/2005/8/layout/hList9"/>
    <dgm:cxn modelId="{C7201EB2-C73E-4FDE-A55D-A2B84C7393D5}" type="presParOf" srcId="{2DC9D807-B46D-4733-B688-83D3C922F902}" destId="{6E0F5279-8B1B-4CEA-B3BE-E9C526BA47BF}" srcOrd="0" destOrd="0" presId="urn:microsoft.com/office/officeart/2005/8/layout/hList9"/>
    <dgm:cxn modelId="{2945F6ED-5514-4908-A269-5BA094AFCA4E}" type="presParOf" srcId="{2DC9D807-B46D-4733-B688-83D3C922F902}" destId="{C73057EC-659A-44DA-9584-A3C7A366766E}" srcOrd="1" destOrd="0" presId="urn:microsoft.com/office/officeart/2005/8/layout/hList9"/>
    <dgm:cxn modelId="{BB7E24F3-6E20-496C-BA19-B4A6956DD57D}" type="presParOf" srcId="{C73057EC-659A-44DA-9584-A3C7A366766E}" destId="{B01EB39C-D0CA-4795-92B2-1883FF647D4B}" srcOrd="0" destOrd="0" presId="urn:microsoft.com/office/officeart/2005/8/layout/hList9"/>
    <dgm:cxn modelId="{1C8CEF64-6835-4AFC-9F70-45088ACC894D}" type="presParOf" srcId="{C73057EC-659A-44DA-9584-A3C7A366766E}" destId="{CC0B10F6-C1A1-4372-B863-5B14C9F83097}" srcOrd="1" destOrd="0" presId="urn:microsoft.com/office/officeart/2005/8/layout/hList9"/>
    <dgm:cxn modelId="{52058DB8-2B22-4B47-8445-203889EB1892}" type="presParOf" srcId="{7EB33C55-03C8-4336-8265-751443EE489D}" destId="{D63A36BA-AE21-475F-9C43-8497FAAE661D}" srcOrd="12" destOrd="0" presId="urn:microsoft.com/office/officeart/2005/8/layout/hList9"/>
    <dgm:cxn modelId="{24E171C1-C81C-404F-96E4-78DDEE5C415F}" type="presParOf" srcId="{7EB33C55-03C8-4336-8265-751443EE489D}" destId="{221861DB-E29D-4CDD-9AB7-A5663B1230AB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DA2E53-7B92-4824-9818-123B9F56E78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0454F0-E5D2-44E3-A2C0-6AE96A1FF086}">
      <dgm:prSet phldrT="[Texto]" custT="1"/>
      <dgm:spPr>
        <a:solidFill>
          <a:srgbClr val="00AF9A"/>
        </a:solidFill>
      </dgm:spPr>
      <dgm:t>
        <a:bodyPr/>
        <a:lstStyle/>
        <a:p>
          <a:r>
            <a:rPr lang="pt-BR" sz="2000" b="1" dirty="0"/>
            <a:t>RAT setor</a:t>
          </a:r>
        </a:p>
      </dgm:t>
    </dgm:pt>
    <dgm:pt modelId="{A1A33A1C-5A9E-4EB3-9482-22CFBCE3BF97}" type="parTrans" cxnId="{BA576417-8819-4EA0-BB93-CAAE66DFD741}">
      <dgm:prSet/>
      <dgm:spPr/>
      <dgm:t>
        <a:bodyPr/>
        <a:lstStyle/>
        <a:p>
          <a:endParaRPr lang="pt-BR"/>
        </a:p>
      </dgm:t>
    </dgm:pt>
    <dgm:pt modelId="{6074F0E8-47C3-4515-81F3-7BF7AA6ACFF3}" type="sibTrans" cxnId="{BA576417-8819-4EA0-BB93-CAAE66DFD741}">
      <dgm:prSet/>
      <dgm:spPr/>
      <dgm:t>
        <a:bodyPr/>
        <a:lstStyle/>
        <a:p>
          <a:endParaRPr lang="pt-BR"/>
        </a:p>
      </dgm:t>
    </dgm:pt>
    <dgm:pt modelId="{C8BA1DA3-610A-47C1-B796-10AF03C726C8}">
      <dgm:prSet phldrT="[Texto]"/>
      <dgm:spPr>
        <a:solidFill>
          <a:srgbClr val="76BC8D"/>
        </a:solidFill>
        <a:ln>
          <a:noFill/>
        </a:ln>
      </dgm:spPr>
      <dgm:t>
        <a:bodyPr/>
        <a:lstStyle/>
        <a:p>
          <a:r>
            <a:rPr lang="pt-BR" b="1" dirty="0"/>
            <a:t>1%</a:t>
          </a:r>
        </a:p>
      </dgm:t>
    </dgm:pt>
    <dgm:pt modelId="{A933187A-92FF-455F-9F5B-BF1386B84CD9}" type="parTrans" cxnId="{A6617029-6ECA-4C31-837B-C7FA31054BCB}">
      <dgm:prSet/>
      <dgm:spPr/>
      <dgm:t>
        <a:bodyPr/>
        <a:lstStyle/>
        <a:p>
          <a:endParaRPr lang="pt-BR"/>
        </a:p>
      </dgm:t>
    </dgm:pt>
    <dgm:pt modelId="{754F9CDD-607F-463F-AC5D-C26CF34CE83E}" type="sibTrans" cxnId="{A6617029-6ECA-4C31-837B-C7FA31054BCB}">
      <dgm:prSet/>
      <dgm:spPr/>
      <dgm:t>
        <a:bodyPr/>
        <a:lstStyle/>
        <a:p>
          <a:endParaRPr lang="pt-BR"/>
        </a:p>
      </dgm:t>
    </dgm:pt>
    <dgm:pt modelId="{5F6548DB-678A-4276-906E-6A33CC6BEBA8}">
      <dgm:prSet phldrT="[Texto]"/>
      <dgm:spPr>
        <a:solidFill>
          <a:srgbClr val="76BC8D"/>
        </a:solidFill>
        <a:ln>
          <a:noFill/>
        </a:ln>
      </dgm:spPr>
      <dgm:t>
        <a:bodyPr/>
        <a:lstStyle/>
        <a:p>
          <a:r>
            <a:rPr lang="pt-BR" b="1" dirty="0"/>
            <a:t>3%</a:t>
          </a:r>
        </a:p>
      </dgm:t>
    </dgm:pt>
    <dgm:pt modelId="{8ABA7DBE-822C-4D55-94F7-E4FF22E282DF}" type="parTrans" cxnId="{8211112A-800A-4969-ADBF-35EFCF1D17EF}">
      <dgm:prSet/>
      <dgm:spPr/>
      <dgm:t>
        <a:bodyPr/>
        <a:lstStyle/>
        <a:p>
          <a:endParaRPr lang="pt-BR"/>
        </a:p>
      </dgm:t>
    </dgm:pt>
    <dgm:pt modelId="{DBBA0900-7677-4817-8599-E273A9FAE367}" type="sibTrans" cxnId="{8211112A-800A-4969-ADBF-35EFCF1D17EF}">
      <dgm:prSet/>
      <dgm:spPr/>
      <dgm:t>
        <a:bodyPr/>
        <a:lstStyle/>
        <a:p>
          <a:endParaRPr lang="pt-BR"/>
        </a:p>
      </dgm:t>
    </dgm:pt>
    <dgm:pt modelId="{805C84E7-8D89-4F9A-AA46-7349616B9ACD}">
      <dgm:prSet phldrT="[Texto]" custT="1"/>
      <dgm:spPr>
        <a:solidFill>
          <a:srgbClr val="00AF9A"/>
        </a:solidFill>
      </dgm:spPr>
      <dgm:t>
        <a:bodyPr/>
        <a:lstStyle/>
        <a:p>
          <a:r>
            <a:rPr lang="pt-BR" sz="1800" dirty="0"/>
            <a:t>  </a:t>
          </a:r>
        </a:p>
        <a:p>
          <a:r>
            <a:rPr lang="pt-BR" sz="2000" b="1" dirty="0"/>
            <a:t>FAP estabelecimento</a:t>
          </a:r>
        </a:p>
        <a:p>
          <a:r>
            <a:rPr lang="pt-BR" sz="1600" dirty="0"/>
            <a:t>	</a:t>
          </a:r>
        </a:p>
      </dgm:t>
    </dgm:pt>
    <dgm:pt modelId="{7355C8A3-82CF-455C-A0F3-B102070CDCCF}" type="parTrans" cxnId="{2022EE4C-A0DF-4352-AD88-4A1F046E2E4E}">
      <dgm:prSet/>
      <dgm:spPr/>
      <dgm:t>
        <a:bodyPr/>
        <a:lstStyle/>
        <a:p>
          <a:endParaRPr lang="pt-BR"/>
        </a:p>
      </dgm:t>
    </dgm:pt>
    <dgm:pt modelId="{F4DAAB1C-F062-4AF4-BF5E-2D133C777BFD}" type="sibTrans" cxnId="{2022EE4C-A0DF-4352-AD88-4A1F046E2E4E}">
      <dgm:prSet/>
      <dgm:spPr/>
      <dgm:t>
        <a:bodyPr/>
        <a:lstStyle/>
        <a:p>
          <a:endParaRPr lang="pt-BR"/>
        </a:p>
      </dgm:t>
    </dgm:pt>
    <dgm:pt modelId="{51E49DC3-4E0C-4B17-9CB6-8DB24FF96493}">
      <dgm:prSet phldrT="[Texto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pt-BR" b="1" dirty="0"/>
            <a:t>0,5000</a:t>
          </a:r>
        </a:p>
      </dgm:t>
    </dgm:pt>
    <dgm:pt modelId="{D48C320E-83B0-46C2-A938-74EA130BE013}" type="parTrans" cxnId="{0AF42D9E-1B33-4266-A8CE-C05D500965BD}">
      <dgm:prSet/>
      <dgm:spPr/>
      <dgm:t>
        <a:bodyPr/>
        <a:lstStyle/>
        <a:p>
          <a:endParaRPr lang="pt-BR"/>
        </a:p>
      </dgm:t>
    </dgm:pt>
    <dgm:pt modelId="{AE3F6940-AF58-4128-AEE9-F22634D21A8B}" type="sibTrans" cxnId="{0AF42D9E-1B33-4266-A8CE-C05D500965BD}">
      <dgm:prSet/>
      <dgm:spPr/>
      <dgm:t>
        <a:bodyPr/>
        <a:lstStyle/>
        <a:p>
          <a:endParaRPr lang="pt-BR"/>
        </a:p>
      </dgm:t>
    </dgm:pt>
    <dgm:pt modelId="{961E6BA0-0CB6-4BAB-A928-BF7663FDE7E2}">
      <dgm:prSet phldrT="[Texto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pt-BR" b="1" dirty="0"/>
            <a:t>1,000</a:t>
          </a:r>
        </a:p>
      </dgm:t>
    </dgm:pt>
    <dgm:pt modelId="{3776753A-FA00-47CA-BF69-AE3F0C9B3BBE}" type="parTrans" cxnId="{869D25A5-E075-404E-9559-746778AFF61C}">
      <dgm:prSet/>
      <dgm:spPr/>
      <dgm:t>
        <a:bodyPr/>
        <a:lstStyle/>
        <a:p>
          <a:endParaRPr lang="pt-BR"/>
        </a:p>
      </dgm:t>
    </dgm:pt>
    <dgm:pt modelId="{DFB98AE2-ED39-431C-99A0-4B1BBC4D1E72}" type="sibTrans" cxnId="{869D25A5-E075-404E-9559-746778AFF61C}">
      <dgm:prSet/>
      <dgm:spPr/>
      <dgm:t>
        <a:bodyPr/>
        <a:lstStyle/>
        <a:p>
          <a:endParaRPr lang="pt-BR"/>
        </a:p>
      </dgm:t>
    </dgm:pt>
    <dgm:pt modelId="{5C02EEEA-4118-498D-9AAC-0A6FBD063956}">
      <dgm:prSet phldrT="[Texto]" custT="1"/>
      <dgm:spPr>
        <a:solidFill>
          <a:srgbClr val="00AF9A"/>
        </a:solidFill>
      </dgm:spPr>
      <dgm:t>
        <a:bodyPr/>
        <a:lstStyle/>
        <a:p>
          <a:r>
            <a:rPr lang="pt-BR" sz="2000" b="1" dirty="0"/>
            <a:t>RAT ajustado</a:t>
          </a:r>
        </a:p>
      </dgm:t>
    </dgm:pt>
    <dgm:pt modelId="{7F83B401-93FB-472E-B265-3F71837E2D20}" type="parTrans" cxnId="{25960F7E-C8FC-4171-BBDB-599A77BCE19D}">
      <dgm:prSet/>
      <dgm:spPr/>
      <dgm:t>
        <a:bodyPr/>
        <a:lstStyle/>
        <a:p>
          <a:endParaRPr lang="pt-BR"/>
        </a:p>
      </dgm:t>
    </dgm:pt>
    <dgm:pt modelId="{A37C0069-09BE-406E-895D-297A4ECEEB59}" type="sibTrans" cxnId="{25960F7E-C8FC-4171-BBDB-599A77BCE19D}">
      <dgm:prSet/>
      <dgm:spPr/>
      <dgm:t>
        <a:bodyPr/>
        <a:lstStyle/>
        <a:p>
          <a:endParaRPr lang="pt-BR"/>
        </a:p>
      </dgm:t>
    </dgm:pt>
    <dgm:pt modelId="{C49E7F58-A8D9-4776-AEB0-7B6043C4B004}">
      <dgm:prSet phldrT="[Texto]"/>
      <dgm:spPr>
        <a:solidFill>
          <a:srgbClr val="F47C7C"/>
        </a:solidFill>
        <a:ln>
          <a:noFill/>
        </a:ln>
      </dgm:spPr>
      <dgm:t>
        <a:bodyPr/>
        <a:lstStyle/>
        <a:p>
          <a:r>
            <a:rPr lang="pt-BR" b="1" dirty="0"/>
            <a:t>0,5%</a:t>
          </a:r>
        </a:p>
      </dgm:t>
    </dgm:pt>
    <dgm:pt modelId="{9E0D62BC-6AE7-448E-B7C8-D7633B264966}" type="parTrans" cxnId="{3E993A97-81A4-45E9-9834-11A0CB0F8EEB}">
      <dgm:prSet/>
      <dgm:spPr/>
      <dgm:t>
        <a:bodyPr/>
        <a:lstStyle/>
        <a:p>
          <a:endParaRPr lang="pt-BR"/>
        </a:p>
      </dgm:t>
    </dgm:pt>
    <dgm:pt modelId="{F7616F98-8298-499E-8196-10106CDF6F04}" type="sibTrans" cxnId="{3E993A97-81A4-45E9-9834-11A0CB0F8EEB}">
      <dgm:prSet/>
      <dgm:spPr/>
      <dgm:t>
        <a:bodyPr/>
        <a:lstStyle/>
        <a:p>
          <a:endParaRPr lang="pt-BR"/>
        </a:p>
      </dgm:t>
    </dgm:pt>
    <dgm:pt modelId="{FCC4C195-E3ED-4D86-9C6E-499E0C049300}">
      <dgm:prSet phldrT="[Texto]"/>
      <dgm:spPr>
        <a:solidFill>
          <a:srgbClr val="F47C7C"/>
        </a:solidFill>
        <a:ln>
          <a:noFill/>
        </a:ln>
      </dgm:spPr>
      <dgm:t>
        <a:bodyPr/>
        <a:lstStyle/>
        <a:p>
          <a:r>
            <a:rPr lang="pt-BR" b="1" dirty="0"/>
            <a:t>1,5%</a:t>
          </a:r>
        </a:p>
      </dgm:t>
    </dgm:pt>
    <dgm:pt modelId="{159832BB-9FB6-4945-9284-6F4A299F9F93}" type="parTrans" cxnId="{F09DC917-D92F-4177-B784-992CFAFF73AD}">
      <dgm:prSet/>
      <dgm:spPr/>
      <dgm:t>
        <a:bodyPr/>
        <a:lstStyle/>
        <a:p>
          <a:endParaRPr lang="pt-BR"/>
        </a:p>
      </dgm:t>
    </dgm:pt>
    <dgm:pt modelId="{DA6C7978-9806-48E9-96BA-E6C11A43C14F}" type="sibTrans" cxnId="{F09DC917-D92F-4177-B784-992CFAFF73AD}">
      <dgm:prSet/>
      <dgm:spPr/>
      <dgm:t>
        <a:bodyPr/>
        <a:lstStyle/>
        <a:p>
          <a:endParaRPr lang="pt-BR"/>
        </a:p>
      </dgm:t>
    </dgm:pt>
    <dgm:pt modelId="{334F0721-4220-42D2-B33F-CC78E0F43D0E}">
      <dgm:prSet phldrT="[Texto]"/>
      <dgm:spPr>
        <a:solidFill>
          <a:srgbClr val="76BC8D"/>
        </a:solidFill>
        <a:ln>
          <a:noFill/>
        </a:ln>
      </dgm:spPr>
      <dgm:t>
        <a:bodyPr/>
        <a:lstStyle/>
        <a:p>
          <a:r>
            <a:rPr lang="pt-BR" b="1" dirty="0"/>
            <a:t>2%</a:t>
          </a:r>
        </a:p>
      </dgm:t>
    </dgm:pt>
    <dgm:pt modelId="{A81B2BF7-8E6E-429B-80D8-ED20BF005EA0}" type="parTrans" cxnId="{03A9BA7C-6382-4799-B635-99A66A33F385}">
      <dgm:prSet/>
      <dgm:spPr/>
      <dgm:t>
        <a:bodyPr/>
        <a:lstStyle/>
        <a:p>
          <a:endParaRPr lang="pt-BR"/>
        </a:p>
      </dgm:t>
    </dgm:pt>
    <dgm:pt modelId="{21C473A1-0DE5-46F6-973A-EC84DD8292CB}" type="sibTrans" cxnId="{03A9BA7C-6382-4799-B635-99A66A33F385}">
      <dgm:prSet/>
      <dgm:spPr/>
      <dgm:t>
        <a:bodyPr/>
        <a:lstStyle/>
        <a:p>
          <a:endParaRPr lang="pt-BR"/>
        </a:p>
      </dgm:t>
    </dgm:pt>
    <dgm:pt modelId="{B9F00AD3-A4C5-45DC-B134-E72736CF7860}">
      <dgm:prSet phldrT="[Texto]"/>
      <dgm:spPr>
        <a:solidFill>
          <a:srgbClr val="76BC8D"/>
        </a:solidFill>
        <a:ln>
          <a:noFill/>
        </a:ln>
      </dgm:spPr>
      <dgm:t>
        <a:bodyPr/>
        <a:lstStyle/>
        <a:p>
          <a:r>
            <a:rPr lang="pt-BR" b="1" dirty="0"/>
            <a:t>3%</a:t>
          </a:r>
        </a:p>
      </dgm:t>
    </dgm:pt>
    <dgm:pt modelId="{69B0D3E9-16BA-4D2B-BCCE-AAE209E488DC}" type="parTrans" cxnId="{D50B6BBC-BAE5-4B7C-969D-8E6BAB2DA6DC}">
      <dgm:prSet/>
      <dgm:spPr/>
      <dgm:t>
        <a:bodyPr/>
        <a:lstStyle/>
        <a:p>
          <a:endParaRPr lang="pt-BR"/>
        </a:p>
      </dgm:t>
    </dgm:pt>
    <dgm:pt modelId="{25AED14F-01D4-4C74-A7AE-64BDE9991881}" type="sibTrans" cxnId="{D50B6BBC-BAE5-4B7C-969D-8E6BAB2DA6DC}">
      <dgm:prSet/>
      <dgm:spPr/>
      <dgm:t>
        <a:bodyPr/>
        <a:lstStyle/>
        <a:p>
          <a:endParaRPr lang="pt-BR"/>
        </a:p>
      </dgm:t>
    </dgm:pt>
    <dgm:pt modelId="{17F7667D-307C-4FCA-A728-8D44FC37B8A9}">
      <dgm:prSet phldrT="[Texto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pt-BR" b="1" dirty="0"/>
            <a:t>2,000</a:t>
          </a:r>
        </a:p>
      </dgm:t>
    </dgm:pt>
    <dgm:pt modelId="{6950276C-1E81-4213-AB65-5D9195140AFC}" type="parTrans" cxnId="{114C9655-5DB1-405C-AF73-195C5EA43184}">
      <dgm:prSet/>
      <dgm:spPr/>
      <dgm:t>
        <a:bodyPr/>
        <a:lstStyle/>
        <a:p>
          <a:endParaRPr lang="pt-BR"/>
        </a:p>
      </dgm:t>
    </dgm:pt>
    <dgm:pt modelId="{A1B2783A-3470-4403-936E-CAF2F212BCF3}" type="sibTrans" cxnId="{114C9655-5DB1-405C-AF73-195C5EA43184}">
      <dgm:prSet/>
      <dgm:spPr/>
      <dgm:t>
        <a:bodyPr/>
        <a:lstStyle/>
        <a:p>
          <a:endParaRPr lang="pt-BR"/>
        </a:p>
      </dgm:t>
    </dgm:pt>
    <dgm:pt modelId="{ABFF92E5-817D-4FD5-A7D3-484137900AEC}">
      <dgm:prSet phldrT="[Texto]"/>
      <dgm:spPr>
        <a:solidFill>
          <a:srgbClr val="F47C7C"/>
        </a:solidFill>
        <a:ln>
          <a:noFill/>
        </a:ln>
      </dgm:spPr>
      <dgm:t>
        <a:bodyPr/>
        <a:lstStyle/>
        <a:p>
          <a:r>
            <a:rPr lang="pt-BR" b="1" dirty="0"/>
            <a:t>2,0%</a:t>
          </a:r>
        </a:p>
      </dgm:t>
    </dgm:pt>
    <dgm:pt modelId="{6154D440-6F03-47EC-BC04-997D07BBD15B}" type="parTrans" cxnId="{519EBE37-16E0-4A59-8D27-785B1A909C64}">
      <dgm:prSet/>
      <dgm:spPr/>
      <dgm:t>
        <a:bodyPr/>
        <a:lstStyle/>
        <a:p>
          <a:endParaRPr lang="pt-BR"/>
        </a:p>
      </dgm:t>
    </dgm:pt>
    <dgm:pt modelId="{C7F3CEAF-F26D-46E5-8C18-2780EEB7EB8A}" type="sibTrans" cxnId="{519EBE37-16E0-4A59-8D27-785B1A909C64}">
      <dgm:prSet/>
      <dgm:spPr/>
      <dgm:t>
        <a:bodyPr/>
        <a:lstStyle/>
        <a:p>
          <a:endParaRPr lang="pt-BR"/>
        </a:p>
      </dgm:t>
    </dgm:pt>
    <dgm:pt modelId="{8C1316A3-21B2-4778-8332-86B564006C77}">
      <dgm:prSet phldrT="[Texto]"/>
      <dgm:spPr>
        <a:solidFill>
          <a:srgbClr val="F47C7C"/>
        </a:solidFill>
        <a:ln>
          <a:noFill/>
        </a:ln>
      </dgm:spPr>
      <dgm:t>
        <a:bodyPr/>
        <a:lstStyle/>
        <a:p>
          <a:r>
            <a:rPr lang="pt-BR" b="1" dirty="0"/>
            <a:t>6,0%</a:t>
          </a:r>
        </a:p>
      </dgm:t>
    </dgm:pt>
    <dgm:pt modelId="{E6170872-2080-496A-B9DE-F1000F2D995E}" type="parTrans" cxnId="{D517B136-AABF-421D-BEA6-7750347FA9D6}">
      <dgm:prSet/>
      <dgm:spPr/>
      <dgm:t>
        <a:bodyPr/>
        <a:lstStyle/>
        <a:p>
          <a:endParaRPr lang="pt-BR"/>
        </a:p>
      </dgm:t>
    </dgm:pt>
    <dgm:pt modelId="{DD216A7A-639A-4504-9A6C-0A2864984699}" type="sibTrans" cxnId="{D517B136-AABF-421D-BEA6-7750347FA9D6}">
      <dgm:prSet/>
      <dgm:spPr/>
      <dgm:t>
        <a:bodyPr/>
        <a:lstStyle/>
        <a:p>
          <a:endParaRPr lang="pt-BR"/>
        </a:p>
      </dgm:t>
    </dgm:pt>
    <dgm:pt modelId="{F656AE36-425B-483C-8151-B586C2177488}" type="pres">
      <dgm:prSet presAssocID="{68DA2E53-7B92-4824-9818-123B9F56E788}" presName="theList" presStyleCnt="0">
        <dgm:presLayoutVars>
          <dgm:dir/>
          <dgm:animLvl val="lvl"/>
          <dgm:resizeHandles val="exact"/>
        </dgm:presLayoutVars>
      </dgm:prSet>
      <dgm:spPr/>
    </dgm:pt>
    <dgm:pt modelId="{5A2E65BA-B546-4F28-9D9C-061A5E1DD03C}" type="pres">
      <dgm:prSet presAssocID="{410454F0-E5D2-44E3-A2C0-6AE96A1FF086}" presName="compNode" presStyleCnt="0"/>
      <dgm:spPr/>
    </dgm:pt>
    <dgm:pt modelId="{6752F710-986E-4B5B-80FA-CB7FEFB6DCA6}" type="pres">
      <dgm:prSet presAssocID="{410454F0-E5D2-44E3-A2C0-6AE96A1FF086}" presName="aNode" presStyleLbl="bgShp" presStyleIdx="0" presStyleCnt="3"/>
      <dgm:spPr/>
    </dgm:pt>
    <dgm:pt modelId="{01E1E5BE-D922-4724-91F4-1347DFEB3A28}" type="pres">
      <dgm:prSet presAssocID="{410454F0-E5D2-44E3-A2C0-6AE96A1FF086}" presName="textNode" presStyleLbl="bgShp" presStyleIdx="0" presStyleCnt="3"/>
      <dgm:spPr/>
    </dgm:pt>
    <dgm:pt modelId="{DEE46907-3183-4051-889D-A14C24A051CE}" type="pres">
      <dgm:prSet presAssocID="{410454F0-E5D2-44E3-A2C0-6AE96A1FF086}" presName="compChildNode" presStyleCnt="0"/>
      <dgm:spPr/>
    </dgm:pt>
    <dgm:pt modelId="{64C11C61-0972-4B56-AF75-E0D56AEDD3EA}" type="pres">
      <dgm:prSet presAssocID="{410454F0-E5D2-44E3-A2C0-6AE96A1FF086}" presName="theInnerList" presStyleCnt="0"/>
      <dgm:spPr/>
    </dgm:pt>
    <dgm:pt modelId="{0B989E8B-8E62-4402-95D5-5CA789E38F1B}" type="pres">
      <dgm:prSet presAssocID="{C8BA1DA3-610A-47C1-B796-10AF03C726C8}" presName="childNode" presStyleLbl="node1" presStyleIdx="0" presStyleCnt="11">
        <dgm:presLayoutVars>
          <dgm:bulletEnabled val="1"/>
        </dgm:presLayoutVars>
      </dgm:prSet>
      <dgm:spPr/>
    </dgm:pt>
    <dgm:pt modelId="{4967C9B9-2F53-47AB-8B28-65712DF5A17F}" type="pres">
      <dgm:prSet presAssocID="{C8BA1DA3-610A-47C1-B796-10AF03C726C8}" presName="aSpace2" presStyleCnt="0"/>
      <dgm:spPr/>
    </dgm:pt>
    <dgm:pt modelId="{4454D379-F87E-45AE-93A6-DCB41DCCD3C5}" type="pres">
      <dgm:prSet presAssocID="{334F0721-4220-42D2-B33F-CC78E0F43D0E}" presName="childNode" presStyleLbl="node1" presStyleIdx="1" presStyleCnt="11">
        <dgm:presLayoutVars>
          <dgm:bulletEnabled val="1"/>
        </dgm:presLayoutVars>
      </dgm:prSet>
      <dgm:spPr/>
    </dgm:pt>
    <dgm:pt modelId="{76618BAC-3332-4D25-9A46-556705E63E13}" type="pres">
      <dgm:prSet presAssocID="{334F0721-4220-42D2-B33F-CC78E0F43D0E}" presName="aSpace2" presStyleCnt="0"/>
      <dgm:spPr/>
    </dgm:pt>
    <dgm:pt modelId="{239416EC-08F2-434A-8243-152E1C95A2B6}" type="pres">
      <dgm:prSet presAssocID="{B9F00AD3-A4C5-45DC-B134-E72736CF7860}" presName="childNode" presStyleLbl="node1" presStyleIdx="2" presStyleCnt="11">
        <dgm:presLayoutVars>
          <dgm:bulletEnabled val="1"/>
        </dgm:presLayoutVars>
      </dgm:prSet>
      <dgm:spPr/>
    </dgm:pt>
    <dgm:pt modelId="{4B57A07E-C649-405E-B900-4BFD7C4C4A8A}" type="pres">
      <dgm:prSet presAssocID="{B9F00AD3-A4C5-45DC-B134-E72736CF7860}" presName="aSpace2" presStyleCnt="0"/>
      <dgm:spPr/>
    </dgm:pt>
    <dgm:pt modelId="{241B61EE-3092-4553-8D70-E598CB18966B}" type="pres">
      <dgm:prSet presAssocID="{5F6548DB-678A-4276-906E-6A33CC6BEBA8}" presName="childNode" presStyleLbl="node1" presStyleIdx="3" presStyleCnt="11">
        <dgm:presLayoutVars>
          <dgm:bulletEnabled val="1"/>
        </dgm:presLayoutVars>
      </dgm:prSet>
      <dgm:spPr/>
    </dgm:pt>
    <dgm:pt modelId="{A9A54A28-B41F-45E0-9B4C-B00D58C1FCCE}" type="pres">
      <dgm:prSet presAssocID="{410454F0-E5D2-44E3-A2C0-6AE96A1FF086}" presName="aSpace" presStyleCnt="0"/>
      <dgm:spPr/>
    </dgm:pt>
    <dgm:pt modelId="{05A0AFFA-FB0B-4298-A96B-2D908E3A186D}" type="pres">
      <dgm:prSet presAssocID="{805C84E7-8D89-4F9A-AA46-7349616B9ACD}" presName="compNode" presStyleCnt="0"/>
      <dgm:spPr/>
    </dgm:pt>
    <dgm:pt modelId="{B02CF269-0E74-4BD7-B421-65739C97C6FE}" type="pres">
      <dgm:prSet presAssocID="{805C84E7-8D89-4F9A-AA46-7349616B9ACD}" presName="aNode" presStyleLbl="bgShp" presStyleIdx="1" presStyleCnt="3" custLinFactNeighborX="-148" custLinFactNeighborY="-554"/>
      <dgm:spPr/>
    </dgm:pt>
    <dgm:pt modelId="{BAFF926A-A8A1-4EE2-8A90-BB42C8CFD72F}" type="pres">
      <dgm:prSet presAssocID="{805C84E7-8D89-4F9A-AA46-7349616B9ACD}" presName="textNode" presStyleLbl="bgShp" presStyleIdx="1" presStyleCnt="3"/>
      <dgm:spPr/>
    </dgm:pt>
    <dgm:pt modelId="{F185D0A5-CE97-42AE-B1B7-6E2A46060C1F}" type="pres">
      <dgm:prSet presAssocID="{805C84E7-8D89-4F9A-AA46-7349616B9ACD}" presName="compChildNode" presStyleCnt="0"/>
      <dgm:spPr/>
    </dgm:pt>
    <dgm:pt modelId="{88B3EB0B-8219-4942-9471-626C03030399}" type="pres">
      <dgm:prSet presAssocID="{805C84E7-8D89-4F9A-AA46-7349616B9ACD}" presName="theInnerList" presStyleCnt="0"/>
      <dgm:spPr/>
    </dgm:pt>
    <dgm:pt modelId="{EEADB454-C313-4372-AB38-C68DA25EF3AF}" type="pres">
      <dgm:prSet presAssocID="{51E49DC3-4E0C-4B17-9CB6-8DB24FF96493}" presName="childNode" presStyleLbl="node1" presStyleIdx="4" presStyleCnt="11" custLinFactNeighborX="-433" custLinFactNeighborY="5611">
        <dgm:presLayoutVars>
          <dgm:bulletEnabled val="1"/>
        </dgm:presLayoutVars>
      </dgm:prSet>
      <dgm:spPr/>
    </dgm:pt>
    <dgm:pt modelId="{B7FA161C-978C-4CB9-BD62-A974D4DB1E76}" type="pres">
      <dgm:prSet presAssocID="{51E49DC3-4E0C-4B17-9CB6-8DB24FF96493}" presName="aSpace2" presStyleCnt="0"/>
      <dgm:spPr/>
    </dgm:pt>
    <dgm:pt modelId="{0B0D4819-1929-4941-A09B-8C20B3D3D310}" type="pres">
      <dgm:prSet presAssocID="{961E6BA0-0CB6-4BAB-A928-BF7663FDE7E2}" presName="childNode" presStyleLbl="node1" presStyleIdx="5" presStyleCnt="11">
        <dgm:presLayoutVars>
          <dgm:bulletEnabled val="1"/>
        </dgm:presLayoutVars>
      </dgm:prSet>
      <dgm:spPr/>
    </dgm:pt>
    <dgm:pt modelId="{742C04ED-F23C-495C-B25D-D7A7D5C04FBE}" type="pres">
      <dgm:prSet presAssocID="{961E6BA0-0CB6-4BAB-A928-BF7663FDE7E2}" presName="aSpace2" presStyleCnt="0"/>
      <dgm:spPr/>
    </dgm:pt>
    <dgm:pt modelId="{AF7C7425-1A60-4B4D-986C-58617222F43B}" type="pres">
      <dgm:prSet presAssocID="{17F7667D-307C-4FCA-A728-8D44FC37B8A9}" presName="childNode" presStyleLbl="node1" presStyleIdx="6" presStyleCnt="11">
        <dgm:presLayoutVars>
          <dgm:bulletEnabled val="1"/>
        </dgm:presLayoutVars>
      </dgm:prSet>
      <dgm:spPr/>
    </dgm:pt>
    <dgm:pt modelId="{A7D85216-056F-42BF-BFF6-7A22E691C252}" type="pres">
      <dgm:prSet presAssocID="{805C84E7-8D89-4F9A-AA46-7349616B9ACD}" presName="aSpace" presStyleCnt="0"/>
      <dgm:spPr/>
    </dgm:pt>
    <dgm:pt modelId="{5B3E4F5C-C8BE-41A2-8A72-412BE66AAEF1}" type="pres">
      <dgm:prSet presAssocID="{5C02EEEA-4118-498D-9AAC-0A6FBD063956}" presName="compNode" presStyleCnt="0"/>
      <dgm:spPr/>
    </dgm:pt>
    <dgm:pt modelId="{38565AB4-8D60-455A-85B1-2BDE05ABC212}" type="pres">
      <dgm:prSet presAssocID="{5C02EEEA-4118-498D-9AAC-0A6FBD063956}" presName="aNode" presStyleLbl="bgShp" presStyleIdx="2" presStyleCnt="3" custLinFactNeighborX="-1619"/>
      <dgm:spPr/>
    </dgm:pt>
    <dgm:pt modelId="{FEA7B8B5-1B9D-4392-8E50-B6B35AC7684E}" type="pres">
      <dgm:prSet presAssocID="{5C02EEEA-4118-498D-9AAC-0A6FBD063956}" presName="textNode" presStyleLbl="bgShp" presStyleIdx="2" presStyleCnt="3"/>
      <dgm:spPr/>
    </dgm:pt>
    <dgm:pt modelId="{71195294-BF9D-457E-9186-AB2CE03535D8}" type="pres">
      <dgm:prSet presAssocID="{5C02EEEA-4118-498D-9AAC-0A6FBD063956}" presName="compChildNode" presStyleCnt="0"/>
      <dgm:spPr/>
    </dgm:pt>
    <dgm:pt modelId="{FB1E8F31-A899-42E1-8637-AF829911DF37}" type="pres">
      <dgm:prSet presAssocID="{5C02EEEA-4118-498D-9AAC-0A6FBD063956}" presName="theInnerList" presStyleCnt="0"/>
      <dgm:spPr/>
    </dgm:pt>
    <dgm:pt modelId="{28BE0DAA-5D9C-4A05-A73F-CBEED358984A}" type="pres">
      <dgm:prSet presAssocID="{C49E7F58-A8D9-4776-AEB0-7B6043C4B004}" presName="childNode" presStyleLbl="node1" presStyleIdx="7" presStyleCnt="11" custLinFactNeighborX="-1385" custLinFactNeighborY="16412">
        <dgm:presLayoutVars>
          <dgm:bulletEnabled val="1"/>
        </dgm:presLayoutVars>
      </dgm:prSet>
      <dgm:spPr/>
    </dgm:pt>
    <dgm:pt modelId="{F6519E2C-BD45-4BDC-8B5A-080845B135DF}" type="pres">
      <dgm:prSet presAssocID="{C49E7F58-A8D9-4776-AEB0-7B6043C4B004}" presName="aSpace2" presStyleCnt="0"/>
      <dgm:spPr/>
    </dgm:pt>
    <dgm:pt modelId="{6905AFA6-E294-4176-8B94-31699FF12E12}" type="pres">
      <dgm:prSet presAssocID="{ABFF92E5-817D-4FD5-A7D3-484137900AEC}" presName="childNode" presStyleLbl="node1" presStyleIdx="8" presStyleCnt="11" custLinFactNeighborX="-1385" custLinFactNeighborY="24090">
        <dgm:presLayoutVars>
          <dgm:bulletEnabled val="1"/>
        </dgm:presLayoutVars>
      </dgm:prSet>
      <dgm:spPr/>
    </dgm:pt>
    <dgm:pt modelId="{45769984-81D5-4ECA-B004-A5D950DA8723}" type="pres">
      <dgm:prSet presAssocID="{ABFF92E5-817D-4FD5-A7D3-484137900AEC}" presName="aSpace2" presStyleCnt="0"/>
      <dgm:spPr/>
    </dgm:pt>
    <dgm:pt modelId="{FF1888CB-AB48-423C-9DE6-3FA274E75C73}" type="pres">
      <dgm:prSet presAssocID="{8C1316A3-21B2-4778-8332-86B564006C77}" presName="childNode" presStyleLbl="node1" presStyleIdx="9" presStyleCnt="11" custLinFactNeighborX="-1956">
        <dgm:presLayoutVars>
          <dgm:bulletEnabled val="1"/>
        </dgm:presLayoutVars>
      </dgm:prSet>
      <dgm:spPr/>
    </dgm:pt>
    <dgm:pt modelId="{32F07B94-267C-4A68-AA70-C7E3E1121A84}" type="pres">
      <dgm:prSet presAssocID="{8C1316A3-21B2-4778-8332-86B564006C77}" presName="aSpace2" presStyleCnt="0"/>
      <dgm:spPr/>
    </dgm:pt>
    <dgm:pt modelId="{D3F34D6D-1CE7-4EF9-9EAC-249EBD931827}" type="pres">
      <dgm:prSet presAssocID="{FCC4C195-E3ED-4D86-9C6E-499E0C049300}" presName="childNode" presStyleLbl="node1" presStyleIdx="10" presStyleCnt="11" custLinFactNeighborX="-1385" custLinFactNeighborY="16412">
        <dgm:presLayoutVars>
          <dgm:bulletEnabled val="1"/>
        </dgm:presLayoutVars>
      </dgm:prSet>
      <dgm:spPr/>
    </dgm:pt>
  </dgm:ptLst>
  <dgm:cxnLst>
    <dgm:cxn modelId="{FA4A0405-6557-428A-B2C9-589F07C0CEEF}" type="presOf" srcId="{C49E7F58-A8D9-4776-AEB0-7B6043C4B004}" destId="{28BE0DAA-5D9C-4A05-A73F-CBEED358984A}" srcOrd="0" destOrd="0" presId="urn:microsoft.com/office/officeart/2005/8/layout/lProcess2"/>
    <dgm:cxn modelId="{DB101405-6F08-4DB9-AED9-0279B262AD8D}" type="presOf" srcId="{410454F0-E5D2-44E3-A2C0-6AE96A1FF086}" destId="{6752F710-986E-4B5B-80FA-CB7FEFB6DCA6}" srcOrd="0" destOrd="0" presId="urn:microsoft.com/office/officeart/2005/8/layout/lProcess2"/>
    <dgm:cxn modelId="{BA576417-8819-4EA0-BB93-CAAE66DFD741}" srcId="{68DA2E53-7B92-4824-9818-123B9F56E788}" destId="{410454F0-E5D2-44E3-A2C0-6AE96A1FF086}" srcOrd="0" destOrd="0" parTransId="{A1A33A1C-5A9E-4EB3-9482-22CFBCE3BF97}" sibTransId="{6074F0E8-47C3-4515-81F3-7BF7AA6ACFF3}"/>
    <dgm:cxn modelId="{F09DC917-D92F-4177-B784-992CFAFF73AD}" srcId="{5C02EEEA-4118-498D-9AAC-0A6FBD063956}" destId="{FCC4C195-E3ED-4D86-9C6E-499E0C049300}" srcOrd="3" destOrd="0" parTransId="{159832BB-9FB6-4945-9284-6F4A299F9F93}" sibTransId="{DA6C7978-9806-48E9-96BA-E6C11A43C14F}"/>
    <dgm:cxn modelId="{AF239526-4953-4A21-8E13-2C14D6555332}" type="presOf" srcId="{B9F00AD3-A4C5-45DC-B134-E72736CF7860}" destId="{239416EC-08F2-434A-8243-152E1C95A2B6}" srcOrd="0" destOrd="0" presId="urn:microsoft.com/office/officeart/2005/8/layout/lProcess2"/>
    <dgm:cxn modelId="{87663228-DCC6-4A97-802D-C21F01BE0665}" type="presOf" srcId="{5C02EEEA-4118-498D-9AAC-0A6FBD063956}" destId="{38565AB4-8D60-455A-85B1-2BDE05ABC212}" srcOrd="0" destOrd="0" presId="urn:microsoft.com/office/officeart/2005/8/layout/lProcess2"/>
    <dgm:cxn modelId="{A6617029-6ECA-4C31-837B-C7FA31054BCB}" srcId="{410454F0-E5D2-44E3-A2C0-6AE96A1FF086}" destId="{C8BA1DA3-610A-47C1-B796-10AF03C726C8}" srcOrd="0" destOrd="0" parTransId="{A933187A-92FF-455F-9F5B-BF1386B84CD9}" sibTransId="{754F9CDD-607F-463F-AC5D-C26CF34CE83E}"/>
    <dgm:cxn modelId="{8211112A-800A-4969-ADBF-35EFCF1D17EF}" srcId="{410454F0-E5D2-44E3-A2C0-6AE96A1FF086}" destId="{5F6548DB-678A-4276-906E-6A33CC6BEBA8}" srcOrd="3" destOrd="0" parTransId="{8ABA7DBE-822C-4D55-94F7-E4FF22E282DF}" sibTransId="{DBBA0900-7677-4817-8599-E273A9FAE367}"/>
    <dgm:cxn modelId="{9FDE0D2F-9F98-478B-AF1D-8ADF40785110}" type="presOf" srcId="{FCC4C195-E3ED-4D86-9C6E-499E0C049300}" destId="{D3F34D6D-1CE7-4EF9-9EAC-249EBD931827}" srcOrd="0" destOrd="0" presId="urn:microsoft.com/office/officeart/2005/8/layout/lProcess2"/>
    <dgm:cxn modelId="{D52FE835-7258-4896-8B03-ABC25FB3505C}" type="presOf" srcId="{805C84E7-8D89-4F9A-AA46-7349616B9ACD}" destId="{BAFF926A-A8A1-4EE2-8A90-BB42C8CFD72F}" srcOrd="1" destOrd="0" presId="urn:microsoft.com/office/officeart/2005/8/layout/lProcess2"/>
    <dgm:cxn modelId="{D517B136-AABF-421D-BEA6-7750347FA9D6}" srcId="{5C02EEEA-4118-498D-9AAC-0A6FBD063956}" destId="{8C1316A3-21B2-4778-8332-86B564006C77}" srcOrd="2" destOrd="0" parTransId="{E6170872-2080-496A-B9DE-F1000F2D995E}" sibTransId="{DD216A7A-639A-4504-9A6C-0A2864984699}"/>
    <dgm:cxn modelId="{519EBE37-16E0-4A59-8D27-785B1A909C64}" srcId="{5C02EEEA-4118-498D-9AAC-0A6FBD063956}" destId="{ABFF92E5-817D-4FD5-A7D3-484137900AEC}" srcOrd="1" destOrd="0" parTransId="{6154D440-6F03-47EC-BC04-997D07BBD15B}" sibTransId="{C7F3CEAF-F26D-46E5-8C18-2780EEB7EB8A}"/>
    <dgm:cxn modelId="{2022EE4C-A0DF-4352-AD88-4A1F046E2E4E}" srcId="{68DA2E53-7B92-4824-9818-123B9F56E788}" destId="{805C84E7-8D89-4F9A-AA46-7349616B9ACD}" srcOrd="1" destOrd="0" parTransId="{7355C8A3-82CF-455C-A0F3-B102070CDCCF}" sibTransId="{F4DAAB1C-F062-4AF4-BF5E-2D133C777BFD}"/>
    <dgm:cxn modelId="{18A14B4E-2E7A-4ACE-BBFD-58E7844720EE}" type="presOf" srcId="{5F6548DB-678A-4276-906E-6A33CC6BEBA8}" destId="{241B61EE-3092-4553-8D70-E598CB18966B}" srcOrd="0" destOrd="0" presId="urn:microsoft.com/office/officeart/2005/8/layout/lProcess2"/>
    <dgm:cxn modelId="{114C9655-5DB1-405C-AF73-195C5EA43184}" srcId="{805C84E7-8D89-4F9A-AA46-7349616B9ACD}" destId="{17F7667D-307C-4FCA-A728-8D44FC37B8A9}" srcOrd="2" destOrd="0" parTransId="{6950276C-1E81-4213-AB65-5D9195140AFC}" sibTransId="{A1B2783A-3470-4403-936E-CAF2F212BCF3}"/>
    <dgm:cxn modelId="{F5A3F977-71A2-4B42-B61A-D8FDD276E9B8}" type="presOf" srcId="{805C84E7-8D89-4F9A-AA46-7349616B9ACD}" destId="{B02CF269-0E74-4BD7-B421-65739C97C6FE}" srcOrd="0" destOrd="0" presId="urn:microsoft.com/office/officeart/2005/8/layout/lProcess2"/>
    <dgm:cxn modelId="{03A9BA7C-6382-4799-B635-99A66A33F385}" srcId="{410454F0-E5D2-44E3-A2C0-6AE96A1FF086}" destId="{334F0721-4220-42D2-B33F-CC78E0F43D0E}" srcOrd="1" destOrd="0" parTransId="{A81B2BF7-8E6E-429B-80D8-ED20BF005EA0}" sibTransId="{21C473A1-0DE5-46F6-973A-EC84DD8292CB}"/>
    <dgm:cxn modelId="{25960F7E-C8FC-4171-BBDB-599A77BCE19D}" srcId="{68DA2E53-7B92-4824-9818-123B9F56E788}" destId="{5C02EEEA-4118-498D-9AAC-0A6FBD063956}" srcOrd="2" destOrd="0" parTransId="{7F83B401-93FB-472E-B265-3F71837E2D20}" sibTransId="{A37C0069-09BE-406E-895D-297A4ECEEB59}"/>
    <dgm:cxn modelId="{28EBE78C-782A-46AE-AB36-CEA54B3AB0BE}" type="presOf" srcId="{68DA2E53-7B92-4824-9818-123B9F56E788}" destId="{F656AE36-425B-483C-8151-B586C2177488}" srcOrd="0" destOrd="0" presId="urn:microsoft.com/office/officeart/2005/8/layout/lProcess2"/>
    <dgm:cxn modelId="{1D2DCC94-3521-46B8-9642-F275862E617C}" type="presOf" srcId="{410454F0-E5D2-44E3-A2C0-6AE96A1FF086}" destId="{01E1E5BE-D922-4724-91F4-1347DFEB3A28}" srcOrd="1" destOrd="0" presId="urn:microsoft.com/office/officeart/2005/8/layout/lProcess2"/>
    <dgm:cxn modelId="{3E993A97-81A4-45E9-9834-11A0CB0F8EEB}" srcId="{5C02EEEA-4118-498D-9AAC-0A6FBD063956}" destId="{C49E7F58-A8D9-4776-AEB0-7B6043C4B004}" srcOrd="0" destOrd="0" parTransId="{9E0D62BC-6AE7-448E-B7C8-D7633B264966}" sibTransId="{F7616F98-8298-499E-8196-10106CDF6F04}"/>
    <dgm:cxn modelId="{E8DD7E9D-488F-417B-8225-4E1AC178A7A4}" type="presOf" srcId="{C8BA1DA3-610A-47C1-B796-10AF03C726C8}" destId="{0B989E8B-8E62-4402-95D5-5CA789E38F1B}" srcOrd="0" destOrd="0" presId="urn:microsoft.com/office/officeart/2005/8/layout/lProcess2"/>
    <dgm:cxn modelId="{0AF42D9E-1B33-4266-A8CE-C05D500965BD}" srcId="{805C84E7-8D89-4F9A-AA46-7349616B9ACD}" destId="{51E49DC3-4E0C-4B17-9CB6-8DB24FF96493}" srcOrd="0" destOrd="0" parTransId="{D48C320E-83B0-46C2-A938-74EA130BE013}" sibTransId="{AE3F6940-AF58-4128-AEE9-F22634D21A8B}"/>
    <dgm:cxn modelId="{869D25A5-E075-404E-9559-746778AFF61C}" srcId="{805C84E7-8D89-4F9A-AA46-7349616B9ACD}" destId="{961E6BA0-0CB6-4BAB-A928-BF7663FDE7E2}" srcOrd="1" destOrd="0" parTransId="{3776753A-FA00-47CA-BF69-AE3F0C9B3BBE}" sibTransId="{DFB98AE2-ED39-431C-99A0-4B1BBC4D1E72}"/>
    <dgm:cxn modelId="{924BC1B9-95F3-4A59-A759-BC338DE7E29E}" type="presOf" srcId="{8C1316A3-21B2-4778-8332-86B564006C77}" destId="{FF1888CB-AB48-423C-9DE6-3FA274E75C73}" srcOrd="0" destOrd="0" presId="urn:microsoft.com/office/officeart/2005/8/layout/lProcess2"/>
    <dgm:cxn modelId="{D50B6BBC-BAE5-4B7C-969D-8E6BAB2DA6DC}" srcId="{410454F0-E5D2-44E3-A2C0-6AE96A1FF086}" destId="{B9F00AD3-A4C5-45DC-B134-E72736CF7860}" srcOrd="2" destOrd="0" parTransId="{69B0D3E9-16BA-4D2B-BCCE-AAE209E488DC}" sibTransId="{25AED14F-01D4-4C74-A7AE-64BDE9991881}"/>
    <dgm:cxn modelId="{33F1AABD-279B-4D64-ACE7-6EE5E5DF0E65}" type="presOf" srcId="{961E6BA0-0CB6-4BAB-A928-BF7663FDE7E2}" destId="{0B0D4819-1929-4941-A09B-8C20B3D3D310}" srcOrd="0" destOrd="0" presId="urn:microsoft.com/office/officeart/2005/8/layout/lProcess2"/>
    <dgm:cxn modelId="{92CA20C9-F952-4858-93DD-DE27AF91CA74}" type="presOf" srcId="{334F0721-4220-42D2-B33F-CC78E0F43D0E}" destId="{4454D379-F87E-45AE-93A6-DCB41DCCD3C5}" srcOrd="0" destOrd="0" presId="urn:microsoft.com/office/officeart/2005/8/layout/lProcess2"/>
    <dgm:cxn modelId="{CD83A6CF-71DA-49B8-8696-D7EFBCBC169B}" type="presOf" srcId="{17F7667D-307C-4FCA-A728-8D44FC37B8A9}" destId="{AF7C7425-1A60-4B4D-986C-58617222F43B}" srcOrd="0" destOrd="0" presId="urn:microsoft.com/office/officeart/2005/8/layout/lProcess2"/>
    <dgm:cxn modelId="{339A45DF-A65B-478F-8678-634EA96B38CE}" type="presOf" srcId="{ABFF92E5-817D-4FD5-A7D3-484137900AEC}" destId="{6905AFA6-E294-4176-8B94-31699FF12E12}" srcOrd="0" destOrd="0" presId="urn:microsoft.com/office/officeart/2005/8/layout/lProcess2"/>
    <dgm:cxn modelId="{4B2CBCEB-8FAB-4DB4-B7B4-1F74B3E3A13F}" type="presOf" srcId="{5C02EEEA-4118-498D-9AAC-0A6FBD063956}" destId="{FEA7B8B5-1B9D-4392-8E50-B6B35AC7684E}" srcOrd="1" destOrd="0" presId="urn:microsoft.com/office/officeart/2005/8/layout/lProcess2"/>
    <dgm:cxn modelId="{B9CD2BED-C3C0-4C5C-9E36-4F4E88FDCFF4}" type="presOf" srcId="{51E49DC3-4E0C-4B17-9CB6-8DB24FF96493}" destId="{EEADB454-C313-4372-AB38-C68DA25EF3AF}" srcOrd="0" destOrd="0" presId="urn:microsoft.com/office/officeart/2005/8/layout/lProcess2"/>
    <dgm:cxn modelId="{C3A25B69-80CA-4AAA-A591-88C6C6D69FC0}" type="presParOf" srcId="{F656AE36-425B-483C-8151-B586C2177488}" destId="{5A2E65BA-B546-4F28-9D9C-061A5E1DD03C}" srcOrd="0" destOrd="0" presId="urn:microsoft.com/office/officeart/2005/8/layout/lProcess2"/>
    <dgm:cxn modelId="{02DFDA29-3F1C-496C-A123-2C353ABCA9DD}" type="presParOf" srcId="{5A2E65BA-B546-4F28-9D9C-061A5E1DD03C}" destId="{6752F710-986E-4B5B-80FA-CB7FEFB6DCA6}" srcOrd="0" destOrd="0" presId="urn:microsoft.com/office/officeart/2005/8/layout/lProcess2"/>
    <dgm:cxn modelId="{A615B16D-233D-46FC-AA3A-1947F73C1772}" type="presParOf" srcId="{5A2E65BA-B546-4F28-9D9C-061A5E1DD03C}" destId="{01E1E5BE-D922-4724-91F4-1347DFEB3A28}" srcOrd="1" destOrd="0" presId="urn:microsoft.com/office/officeart/2005/8/layout/lProcess2"/>
    <dgm:cxn modelId="{3C5C29F1-AE9C-4FC7-9196-E3348DE7F591}" type="presParOf" srcId="{5A2E65BA-B546-4F28-9D9C-061A5E1DD03C}" destId="{DEE46907-3183-4051-889D-A14C24A051CE}" srcOrd="2" destOrd="0" presId="urn:microsoft.com/office/officeart/2005/8/layout/lProcess2"/>
    <dgm:cxn modelId="{05EF5D54-FE5E-486A-9416-98F47B60B126}" type="presParOf" srcId="{DEE46907-3183-4051-889D-A14C24A051CE}" destId="{64C11C61-0972-4B56-AF75-E0D56AEDD3EA}" srcOrd="0" destOrd="0" presId="urn:microsoft.com/office/officeart/2005/8/layout/lProcess2"/>
    <dgm:cxn modelId="{608EAA1F-63A3-4DDB-A941-402F9F610C82}" type="presParOf" srcId="{64C11C61-0972-4B56-AF75-E0D56AEDD3EA}" destId="{0B989E8B-8E62-4402-95D5-5CA789E38F1B}" srcOrd="0" destOrd="0" presId="urn:microsoft.com/office/officeart/2005/8/layout/lProcess2"/>
    <dgm:cxn modelId="{CF0B2748-4EA1-4B7A-A005-1E00C8BED398}" type="presParOf" srcId="{64C11C61-0972-4B56-AF75-E0D56AEDD3EA}" destId="{4967C9B9-2F53-47AB-8B28-65712DF5A17F}" srcOrd="1" destOrd="0" presId="urn:microsoft.com/office/officeart/2005/8/layout/lProcess2"/>
    <dgm:cxn modelId="{A1F399FD-9EB8-4844-A118-51FCBDE0F3FC}" type="presParOf" srcId="{64C11C61-0972-4B56-AF75-E0D56AEDD3EA}" destId="{4454D379-F87E-45AE-93A6-DCB41DCCD3C5}" srcOrd="2" destOrd="0" presId="urn:microsoft.com/office/officeart/2005/8/layout/lProcess2"/>
    <dgm:cxn modelId="{D462FCC8-E2CF-4A5C-8C03-ABBC8A861A8F}" type="presParOf" srcId="{64C11C61-0972-4B56-AF75-E0D56AEDD3EA}" destId="{76618BAC-3332-4D25-9A46-556705E63E13}" srcOrd="3" destOrd="0" presId="urn:microsoft.com/office/officeart/2005/8/layout/lProcess2"/>
    <dgm:cxn modelId="{63713D36-F05B-43E6-AC01-8CFDF95B706E}" type="presParOf" srcId="{64C11C61-0972-4B56-AF75-E0D56AEDD3EA}" destId="{239416EC-08F2-434A-8243-152E1C95A2B6}" srcOrd="4" destOrd="0" presId="urn:microsoft.com/office/officeart/2005/8/layout/lProcess2"/>
    <dgm:cxn modelId="{3E8D9894-9913-4755-A3B2-2B3AF01D9D70}" type="presParOf" srcId="{64C11C61-0972-4B56-AF75-E0D56AEDD3EA}" destId="{4B57A07E-C649-405E-B900-4BFD7C4C4A8A}" srcOrd="5" destOrd="0" presId="urn:microsoft.com/office/officeart/2005/8/layout/lProcess2"/>
    <dgm:cxn modelId="{E5876B72-A268-493C-9425-6039A32F75C5}" type="presParOf" srcId="{64C11C61-0972-4B56-AF75-E0D56AEDD3EA}" destId="{241B61EE-3092-4553-8D70-E598CB18966B}" srcOrd="6" destOrd="0" presId="urn:microsoft.com/office/officeart/2005/8/layout/lProcess2"/>
    <dgm:cxn modelId="{1A5E92A0-E39A-4180-B281-87E3B9125BE5}" type="presParOf" srcId="{F656AE36-425B-483C-8151-B586C2177488}" destId="{A9A54A28-B41F-45E0-9B4C-B00D58C1FCCE}" srcOrd="1" destOrd="0" presId="urn:microsoft.com/office/officeart/2005/8/layout/lProcess2"/>
    <dgm:cxn modelId="{D8445A9E-B5DA-4683-A553-11ECCAD08EC9}" type="presParOf" srcId="{F656AE36-425B-483C-8151-B586C2177488}" destId="{05A0AFFA-FB0B-4298-A96B-2D908E3A186D}" srcOrd="2" destOrd="0" presId="urn:microsoft.com/office/officeart/2005/8/layout/lProcess2"/>
    <dgm:cxn modelId="{CD210E12-4ECA-4778-AF4A-5084087A7B8F}" type="presParOf" srcId="{05A0AFFA-FB0B-4298-A96B-2D908E3A186D}" destId="{B02CF269-0E74-4BD7-B421-65739C97C6FE}" srcOrd="0" destOrd="0" presId="urn:microsoft.com/office/officeart/2005/8/layout/lProcess2"/>
    <dgm:cxn modelId="{05744F95-685A-4A9A-A811-844BE790B7AC}" type="presParOf" srcId="{05A0AFFA-FB0B-4298-A96B-2D908E3A186D}" destId="{BAFF926A-A8A1-4EE2-8A90-BB42C8CFD72F}" srcOrd="1" destOrd="0" presId="urn:microsoft.com/office/officeart/2005/8/layout/lProcess2"/>
    <dgm:cxn modelId="{D790CEB9-FA36-48C6-B8B4-A17BD99D61C4}" type="presParOf" srcId="{05A0AFFA-FB0B-4298-A96B-2D908E3A186D}" destId="{F185D0A5-CE97-42AE-B1B7-6E2A46060C1F}" srcOrd="2" destOrd="0" presId="urn:microsoft.com/office/officeart/2005/8/layout/lProcess2"/>
    <dgm:cxn modelId="{843FF2FC-2C54-43A5-9C1F-351ED57D0ADC}" type="presParOf" srcId="{F185D0A5-CE97-42AE-B1B7-6E2A46060C1F}" destId="{88B3EB0B-8219-4942-9471-626C03030399}" srcOrd="0" destOrd="0" presId="urn:microsoft.com/office/officeart/2005/8/layout/lProcess2"/>
    <dgm:cxn modelId="{C880D717-20F5-4FA7-8DEA-B8C0B9DE91D9}" type="presParOf" srcId="{88B3EB0B-8219-4942-9471-626C03030399}" destId="{EEADB454-C313-4372-AB38-C68DA25EF3AF}" srcOrd="0" destOrd="0" presId="urn:microsoft.com/office/officeart/2005/8/layout/lProcess2"/>
    <dgm:cxn modelId="{006263CE-8358-46CB-ACB3-BAFC2B8460DB}" type="presParOf" srcId="{88B3EB0B-8219-4942-9471-626C03030399}" destId="{B7FA161C-978C-4CB9-BD62-A974D4DB1E76}" srcOrd="1" destOrd="0" presId="urn:microsoft.com/office/officeart/2005/8/layout/lProcess2"/>
    <dgm:cxn modelId="{37E94768-1F39-4B00-9298-6309E27CF06D}" type="presParOf" srcId="{88B3EB0B-8219-4942-9471-626C03030399}" destId="{0B0D4819-1929-4941-A09B-8C20B3D3D310}" srcOrd="2" destOrd="0" presId="urn:microsoft.com/office/officeart/2005/8/layout/lProcess2"/>
    <dgm:cxn modelId="{51ED4C6E-565E-496A-9D5D-BD649B0712A0}" type="presParOf" srcId="{88B3EB0B-8219-4942-9471-626C03030399}" destId="{742C04ED-F23C-495C-B25D-D7A7D5C04FBE}" srcOrd="3" destOrd="0" presId="urn:microsoft.com/office/officeart/2005/8/layout/lProcess2"/>
    <dgm:cxn modelId="{28F8A106-B89D-49E4-8D31-1C22E01E1669}" type="presParOf" srcId="{88B3EB0B-8219-4942-9471-626C03030399}" destId="{AF7C7425-1A60-4B4D-986C-58617222F43B}" srcOrd="4" destOrd="0" presId="urn:microsoft.com/office/officeart/2005/8/layout/lProcess2"/>
    <dgm:cxn modelId="{2228C3A6-98DF-4FDA-A585-F0500C1B84CB}" type="presParOf" srcId="{F656AE36-425B-483C-8151-B586C2177488}" destId="{A7D85216-056F-42BF-BFF6-7A22E691C252}" srcOrd="3" destOrd="0" presId="urn:microsoft.com/office/officeart/2005/8/layout/lProcess2"/>
    <dgm:cxn modelId="{603B654C-EAB9-4955-B333-79837E271E28}" type="presParOf" srcId="{F656AE36-425B-483C-8151-B586C2177488}" destId="{5B3E4F5C-C8BE-41A2-8A72-412BE66AAEF1}" srcOrd="4" destOrd="0" presId="urn:microsoft.com/office/officeart/2005/8/layout/lProcess2"/>
    <dgm:cxn modelId="{07347179-44A5-47E2-8B32-D1B155A63C6D}" type="presParOf" srcId="{5B3E4F5C-C8BE-41A2-8A72-412BE66AAEF1}" destId="{38565AB4-8D60-455A-85B1-2BDE05ABC212}" srcOrd="0" destOrd="0" presId="urn:microsoft.com/office/officeart/2005/8/layout/lProcess2"/>
    <dgm:cxn modelId="{EEC24A32-2431-4B90-829A-D6D689F95BF0}" type="presParOf" srcId="{5B3E4F5C-C8BE-41A2-8A72-412BE66AAEF1}" destId="{FEA7B8B5-1B9D-4392-8E50-B6B35AC7684E}" srcOrd="1" destOrd="0" presId="urn:microsoft.com/office/officeart/2005/8/layout/lProcess2"/>
    <dgm:cxn modelId="{7B210C52-2AE6-4760-8BD7-42839FFD701E}" type="presParOf" srcId="{5B3E4F5C-C8BE-41A2-8A72-412BE66AAEF1}" destId="{71195294-BF9D-457E-9186-AB2CE03535D8}" srcOrd="2" destOrd="0" presId="urn:microsoft.com/office/officeart/2005/8/layout/lProcess2"/>
    <dgm:cxn modelId="{FCD5166E-5759-4210-A7A7-02B952D9A510}" type="presParOf" srcId="{71195294-BF9D-457E-9186-AB2CE03535D8}" destId="{FB1E8F31-A899-42E1-8637-AF829911DF37}" srcOrd="0" destOrd="0" presId="urn:microsoft.com/office/officeart/2005/8/layout/lProcess2"/>
    <dgm:cxn modelId="{E893A8B5-14D4-4437-B3E8-425C005A56C2}" type="presParOf" srcId="{FB1E8F31-A899-42E1-8637-AF829911DF37}" destId="{28BE0DAA-5D9C-4A05-A73F-CBEED358984A}" srcOrd="0" destOrd="0" presId="urn:microsoft.com/office/officeart/2005/8/layout/lProcess2"/>
    <dgm:cxn modelId="{13B4D9FE-8D5E-4373-9544-E961B3D034BC}" type="presParOf" srcId="{FB1E8F31-A899-42E1-8637-AF829911DF37}" destId="{F6519E2C-BD45-4BDC-8B5A-080845B135DF}" srcOrd="1" destOrd="0" presId="urn:microsoft.com/office/officeart/2005/8/layout/lProcess2"/>
    <dgm:cxn modelId="{FE8C9A94-4901-4D75-876C-F1BB26489789}" type="presParOf" srcId="{FB1E8F31-A899-42E1-8637-AF829911DF37}" destId="{6905AFA6-E294-4176-8B94-31699FF12E12}" srcOrd="2" destOrd="0" presId="urn:microsoft.com/office/officeart/2005/8/layout/lProcess2"/>
    <dgm:cxn modelId="{7292372C-9719-4F11-AB9B-504B290282D4}" type="presParOf" srcId="{FB1E8F31-A899-42E1-8637-AF829911DF37}" destId="{45769984-81D5-4ECA-B004-A5D950DA8723}" srcOrd="3" destOrd="0" presId="urn:microsoft.com/office/officeart/2005/8/layout/lProcess2"/>
    <dgm:cxn modelId="{3FFC04DC-C3BF-4257-942F-BFE6374E84A5}" type="presParOf" srcId="{FB1E8F31-A899-42E1-8637-AF829911DF37}" destId="{FF1888CB-AB48-423C-9DE6-3FA274E75C73}" srcOrd="4" destOrd="0" presId="urn:microsoft.com/office/officeart/2005/8/layout/lProcess2"/>
    <dgm:cxn modelId="{ABC4FB58-B532-4098-BDF0-46D2F2C8DDA7}" type="presParOf" srcId="{FB1E8F31-A899-42E1-8637-AF829911DF37}" destId="{32F07B94-267C-4A68-AA70-C7E3E1121A84}" srcOrd="5" destOrd="0" presId="urn:microsoft.com/office/officeart/2005/8/layout/lProcess2"/>
    <dgm:cxn modelId="{30D02DAE-6645-4A67-AD3F-BEF6037DE075}" type="presParOf" srcId="{FB1E8F31-A899-42E1-8637-AF829911DF37}" destId="{D3F34D6D-1CE7-4EF9-9EAC-249EBD931827}" srcOrd="6" destOrd="0" presId="urn:microsoft.com/office/officeart/2005/8/layout/l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DF29D8-8CFC-4CDD-A5F9-F01553EB400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E4759CE-F1BE-4969-BBA4-91D99CB296FA}">
      <dgm:prSet phldrT="[Texto]"/>
      <dgm:spPr>
        <a:solidFill>
          <a:srgbClr val="00AF9A"/>
        </a:solidFill>
      </dgm:spPr>
      <dgm:t>
        <a:bodyPr/>
        <a:lstStyle/>
        <a:p>
          <a:r>
            <a:rPr lang="pt-BR" dirty="0"/>
            <a:t>CNAE</a:t>
          </a:r>
        </a:p>
      </dgm:t>
    </dgm:pt>
    <dgm:pt modelId="{0B822A52-8A1E-429C-A406-DD415A5C758D}" type="parTrans" cxnId="{59B4EB48-8AEB-44BD-98C0-DF816AA2399C}">
      <dgm:prSet/>
      <dgm:spPr/>
      <dgm:t>
        <a:bodyPr/>
        <a:lstStyle/>
        <a:p>
          <a:endParaRPr lang="pt-BR"/>
        </a:p>
      </dgm:t>
    </dgm:pt>
    <dgm:pt modelId="{6BF31E8C-F29F-47CE-847B-4C90DF86909E}" type="sibTrans" cxnId="{59B4EB48-8AEB-44BD-98C0-DF816AA2399C}">
      <dgm:prSet/>
      <dgm:spPr>
        <a:solidFill>
          <a:srgbClr val="F7958D"/>
        </a:solidFill>
      </dgm:spPr>
      <dgm:t>
        <a:bodyPr/>
        <a:lstStyle/>
        <a:p>
          <a:endParaRPr lang="pt-BR" dirty="0"/>
        </a:p>
      </dgm:t>
    </dgm:pt>
    <dgm:pt modelId="{36B6F265-7F33-4A3F-8D6A-4BA251BF91D9}">
      <dgm:prSet phldrT="[Texto]"/>
      <dgm:spPr>
        <a:solidFill>
          <a:srgbClr val="00AF9A"/>
        </a:solidFill>
      </dgm:spPr>
      <dgm:t>
        <a:bodyPr/>
        <a:lstStyle/>
        <a:p>
          <a:r>
            <a:rPr lang="pt-BR" dirty="0"/>
            <a:t>CID10</a:t>
          </a:r>
        </a:p>
      </dgm:t>
    </dgm:pt>
    <dgm:pt modelId="{0E7467C1-1199-4BE3-BC6C-380C200AF0B7}" type="parTrans" cxnId="{200A9760-1D1F-4FA1-9196-96FD6044141F}">
      <dgm:prSet/>
      <dgm:spPr/>
      <dgm:t>
        <a:bodyPr/>
        <a:lstStyle/>
        <a:p>
          <a:endParaRPr lang="pt-BR"/>
        </a:p>
      </dgm:t>
    </dgm:pt>
    <dgm:pt modelId="{D6394F2A-A3A9-4B97-95F7-17BE8E2BC86E}" type="sibTrans" cxnId="{200A9760-1D1F-4FA1-9196-96FD6044141F}">
      <dgm:prSet/>
      <dgm:spPr>
        <a:solidFill>
          <a:srgbClr val="F7958D"/>
        </a:solidFill>
      </dgm:spPr>
      <dgm:t>
        <a:bodyPr/>
        <a:lstStyle/>
        <a:p>
          <a:endParaRPr lang="pt-BR"/>
        </a:p>
      </dgm:t>
    </dgm:pt>
    <dgm:pt modelId="{7DB3DC66-479F-4A71-B4DA-8DF4A67B3B5D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/>
            <a:t>Lista de doenças </a:t>
          </a:r>
        </a:p>
      </dgm:t>
    </dgm:pt>
    <dgm:pt modelId="{847A129B-7844-4F62-9B51-8AA5F872AB55}" type="parTrans" cxnId="{B1CE0ECF-0239-48A2-A395-9E3EDCB724F3}">
      <dgm:prSet/>
      <dgm:spPr/>
      <dgm:t>
        <a:bodyPr/>
        <a:lstStyle/>
        <a:p>
          <a:endParaRPr lang="pt-BR"/>
        </a:p>
      </dgm:t>
    </dgm:pt>
    <dgm:pt modelId="{36831CC6-0CAC-4965-AEDA-EE890FCCD28D}" type="sibTrans" cxnId="{B1CE0ECF-0239-48A2-A395-9E3EDCB724F3}">
      <dgm:prSet/>
      <dgm:spPr/>
      <dgm:t>
        <a:bodyPr/>
        <a:lstStyle/>
        <a:p>
          <a:endParaRPr lang="pt-BR"/>
        </a:p>
      </dgm:t>
    </dgm:pt>
    <dgm:pt modelId="{3F026791-9876-40F9-832D-FE8D89AC18E4}" type="pres">
      <dgm:prSet presAssocID="{9BDF29D8-8CFC-4CDD-A5F9-F01553EB400D}" presName="Name0" presStyleCnt="0">
        <dgm:presLayoutVars>
          <dgm:dir/>
          <dgm:resizeHandles val="exact"/>
        </dgm:presLayoutVars>
      </dgm:prSet>
      <dgm:spPr/>
    </dgm:pt>
    <dgm:pt modelId="{3DEAA999-ECFA-4395-981E-650E2B25BCA2}" type="pres">
      <dgm:prSet presAssocID="{9BDF29D8-8CFC-4CDD-A5F9-F01553EB400D}" presName="vNodes" presStyleCnt="0"/>
      <dgm:spPr/>
    </dgm:pt>
    <dgm:pt modelId="{E2352ECF-B137-42D8-B076-B817B67E9CFD}" type="pres">
      <dgm:prSet presAssocID="{1E4759CE-F1BE-4969-BBA4-91D99CB296FA}" presName="node" presStyleLbl="node1" presStyleIdx="0" presStyleCnt="3">
        <dgm:presLayoutVars>
          <dgm:bulletEnabled val="1"/>
        </dgm:presLayoutVars>
      </dgm:prSet>
      <dgm:spPr/>
    </dgm:pt>
    <dgm:pt modelId="{359350B6-5316-48DA-8AFA-682BE2430DB1}" type="pres">
      <dgm:prSet presAssocID="{6BF31E8C-F29F-47CE-847B-4C90DF86909E}" presName="spacerT" presStyleCnt="0"/>
      <dgm:spPr/>
    </dgm:pt>
    <dgm:pt modelId="{911550DA-88ED-4174-B9F6-F06C16F04237}" type="pres">
      <dgm:prSet presAssocID="{6BF31E8C-F29F-47CE-847B-4C90DF86909E}" presName="sibTrans" presStyleLbl="sibTrans2D1" presStyleIdx="0" presStyleCnt="2" custAng="2780538"/>
      <dgm:spPr/>
    </dgm:pt>
    <dgm:pt modelId="{4C7FD144-F717-44FB-A728-A66BEDF305F7}" type="pres">
      <dgm:prSet presAssocID="{6BF31E8C-F29F-47CE-847B-4C90DF86909E}" presName="spacerB" presStyleCnt="0"/>
      <dgm:spPr/>
    </dgm:pt>
    <dgm:pt modelId="{08A73AC2-302D-4FE3-B5E1-B72B47471F31}" type="pres">
      <dgm:prSet presAssocID="{36B6F265-7F33-4A3F-8D6A-4BA251BF91D9}" presName="node" presStyleLbl="node1" presStyleIdx="1" presStyleCnt="3">
        <dgm:presLayoutVars>
          <dgm:bulletEnabled val="1"/>
        </dgm:presLayoutVars>
      </dgm:prSet>
      <dgm:spPr/>
    </dgm:pt>
    <dgm:pt modelId="{F5DD605F-28FF-452C-A4D5-64BD9C07297D}" type="pres">
      <dgm:prSet presAssocID="{9BDF29D8-8CFC-4CDD-A5F9-F01553EB400D}" presName="sibTransLast" presStyleLbl="sibTrans2D1" presStyleIdx="1" presStyleCnt="2" custScaleX="131232" custLinFactNeighborX="17265"/>
      <dgm:spPr/>
    </dgm:pt>
    <dgm:pt modelId="{9D14F2D9-8B00-438B-89E8-FE13298F2079}" type="pres">
      <dgm:prSet presAssocID="{9BDF29D8-8CFC-4CDD-A5F9-F01553EB400D}" presName="connectorText" presStyleLbl="sibTrans2D1" presStyleIdx="1" presStyleCnt="2"/>
      <dgm:spPr/>
    </dgm:pt>
    <dgm:pt modelId="{86C2BCF6-F691-4E63-BE05-DC7FBF6661A9}" type="pres">
      <dgm:prSet presAssocID="{9BDF29D8-8CFC-4CDD-A5F9-F01553EB400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25C17600-ADD2-4BB2-87E1-E047FD73D5C5}" type="presOf" srcId="{1E4759CE-F1BE-4969-BBA4-91D99CB296FA}" destId="{E2352ECF-B137-42D8-B076-B817B67E9CFD}" srcOrd="0" destOrd="0" presId="urn:microsoft.com/office/officeart/2005/8/layout/equation2"/>
    <dgm:cxn modelId="{200A9760-1D1F-4FA1-9196-96FD6044141F}" srcId="{9BDF29D8-8CFC-4CDD-A5F9-F01553EB400D}" destId="{36B6F265-7F33-4A3F-8D6A-4BA251BF91D9}" srcOrd="1" destOrd="0" parTransId="{0E7467C1-1199-4BE3-BC6C-380C200AF0B7}" sibTransId="{D6394F2A-A3A9-4B97-95F7-17BE8E2BC86E}"/>
    <dgm:cxn modelId="{021B2163-D177-45F2-A921-EB1D5AEBA4D4}" type="presOf" srcId="{D6394F2A-A3A9-4B97-95F7-17BE8E2BC86E}" destId="{9D14F2D9-8B00-438B-89E8-FE13298F2079}" srcOrd="1" destOrd="0" presId="urn:microsoft.com/office/officeart/2005/8/layout/equation2"/>
    <dgm:cxn modelId="{59B4EB48-8AEB-44BD-98C0-DF816AA2399C}" srcId="{9BDF29D8-8CFC-4CDD-A5F9-F01553EB400D}" destId="{1E4759CE-F1BE-4969-BBA4-91D99CB296FA}" srcOrd="0" destOrd="0" parTransId="{0B822A52-8A1E-429C-A406-DD415A5C758D}" sibTransId="{6BF31E8C-F29F-47CE-847B-4C90DF86909E}"/>
    <dgm:cxn modelId="{16AE264C-FE4F-47E7-8BDA-7A5F9C258432}" type="presOf" srcId="{7DB3DC66-479F-4A71-B4DA-8DF4A67B3B5D}" destId="{86C2BCF6-F691-4E63-BE05-DC7FBF6661A9}" srcOrd="0" destOrd="0" presId="urn:microsoft.com/office/officeart/2005/8/layout/equation2"/>
    <dgm:cxn modelId="{98DE4B57-F2C6-447A-9DFF-5883EF1CD1EA}" type="presOf" srcId="{6BF31E8C-F29F-47CE-847B-4C90DF86909E}" destId="{911550DA-88ED-4174-B9F6-F06C16F04237}" srcOrd="0" destOrd="0" presId="urn:microsoft.com/office/officeart/2005/8/layout/equation2"/>
    <dgm:cxn modelId="{74E9C284-B4C3-4EDA-B2C3-82B562D952AB}" type="presOf" srcId="{9BDF29D8-8CFC-4CDD-A5F9-F01553EB400D}" destId="{3F026791-9876-40F9-832D-FE8D89AC18E4}" srcOrd="0" destOrd="0" presId="urn:microsoft.com/office/officeart/2005/8/layout/equation2"/>
    <dgm:cxn modelId="{E5FBD196-4D39-45E1-9FD4-A7A1495B05B6}" type="presOf" srcId="{D6394F2A-A3A9-4B97-95F7-17BE8E2BC86E}" destId="{F5DD605F-28FF-452C-A4D5-64BD9C07297D}" srcOrd="0" destOrd="0" presId="urn:microsoft.com/office/officeart/2005/8/layout/equation2"/>
    <dgm:cxn modelId="{B1CE0ECF-0239-48A2-A395-9E3EDCB724F3}" srcId="{9BDF29D8-8CFC-4CDD-A5F9-F01553EB400D}" destId="{7DB3DC66-479F-4A71-B4DA-8DF4A67B3B5D}" srcOrd="2" destOrd="0" parTransId="{847A129B-7844-4F62-9B51-8AA5F872AB55}" sibTransId="{36831CC6-0CAC-4965-AEDA-EE890FCCD28D}"/>
    <dgm:cxn modelId="{75191DD1-6E0E-4DC9-8D68-33575BE6059A}" type="presOf" srcId="{36B6F265-7F33-4A3F-8D6A-4BA251BF91D9}" destId="{08A73AC2-302D-4FE3-B5E1-B72B47471F31}" srcOrd="0" destOrd="0" presId="urn:microsoft.com/office/officeart/2005/8/layout/equation2"/>
    <dgm:cxn modelId="{5697DD27-315D-476F-A57B-89C0CD7923B3}" type="presParOf" srcId="{3F026791-9876-40F9-832D-FE8D89AC18E4}" destId="{3DEAA999-ECFA-4395-981E-650E2B25BCA2}" srcOrd="0" destOrd="0" presId="urn:microsoft.com/office/officeart/2005/8/layout/equation2"/>
    <dgm:cxn modelId="{7DA137C2-B02D-4789-AE38-6CFAF3E7034B}" type="presParOf" srcId="{3DEAA999-ECFA-4395-981E-650E2B25BCA2}" destId="{E2352ECF-B137-42D8-B076-B817B67E9CFD}" srcOrd="0" destOrd="0" presId="urn:microsoft.com/office/officeart/2005/8/layout/equation2"/>
    <dgm:cxn modelId="{9905AABA-6F4F-4280-808D-2C7DA3FD594A}" type="presParOf" srcId="{3DEAA999-ECFA-4395-981E-650E2B25BCA2}" destId="{359350B6-5316-48DA-8AFA-682BE2430DB1}" srcOrd="1" destOrd="0" presId="urn:microsoft.com/office/officeart/2005/8/layout/equation2"/>
    <dgm:cxn modelId="{157DB9DB-2DEB-4FD6-8D64-5CC97AD68648}" type="presParOf" srcId="{3DEAA999-ECFA-4395-981E-650E2B25BCA2}" destId="{911550DA-88ED-4174-B9F6-F06C16F04237}" srcOrd="2" destOrd="0" presId="urn:microsoft.com/office/officeart/2005/8/layout/equation2"/>
    <dgm:cxn modelId="{21EAB581-B395-4EF6-B2BC-D0FEEDFB8076}" type="presParOf" srcId="{3DEAA999-ECFA-4395-981E-650E2B25BCA2}" destId="{4C7FD144-F717-44FB-A728-A66BEDF305F7}" srcOrd="3" destOrd="0" presId="urn:microsoft.com/office/officeart/2005/8/layout/equation2"/>
    <dgm:cxn modelId="{E4AFDD92-20CD-4368-9F17-682B66BCF8EA}" type="presParOf" srcId="{3DEAA999-ECFA-4395-981E-650E2B25BCA2}" destId="{08A73AC2-302D-4FE3-B5E1-B72B47471F31}" srcOrd="4" destOrd="0" presId="urn:microsoft.com/office/officeart/2005/8/layout/equation2"/>
    <dgm:cxn modelId="{CD18794F-C54B-4410-9123-E4602432CFA5}" type="presParOf" srcId="{3F026791-9876-40F9-832D-FE8D89AC18E4}" destId="{F5DD605F-28FF-452C-A4D5-64BD9C07297D}" srcOrd="1" destOrd="0" presId="urn:microsoft.com/office/officeart/2005/8/layout/equation2"/>
    <dgm:cxn modelId="{379E6803-AE4C-46A1-841B-31B64873EC5E}" type="presParOf" srcId="{F5DD605F-28FF-452C-A4D5-64BD9C07297D}" destId="{9D14F2D9-8B00-438B-89E8-FE13298F2079}" srcOrd="0" destOrd="0" presId="urn:microsoft.com/office/officeart/2005/8/layout/equation2"/>
    <dgm:cxn modelId="{3F8F664F-F83A-4B02-9697-F166DF67D467}" type="presParOf" srcId="{3F026791-9876-40F9-832D-FE8D89AC18E4}" destId="{86C2BCF6-F691-4E63-BE05-DC7FBF6661A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594718-429B-493F-8208-A1AE650125B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D2E17D-54EF-4AE4-B95B-246C35507A34}">
      <dgm:prSet phldrT="[Texto]"/>
      <dgm:spPr>
        <a:solidFill>
          <a:srgbClr val="00AF9A"/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bg1"/>
              </a:solidFill>
              <a:latin typeface="+mj-lt"/>
            </a:rPr>
            <a:t>AÇÕES/</a:t>
          </a:r>
        </a:p>
        <a:p>
          <a:r>
            <a:rPr lang="pt-BR" dirty="0">
              <a:solidFill>
                <a:schemeClr val="bg1"/>
              </a:solidFill>
              <a:latin typeface="+mj-lt"/>
            </a:rPr>
            <a:t>OCORRÊNCIAS</a:t>
          </a:r>
        </a:p>
        <a:p>
          <a:r>
            <a:rPr lang="pt-BR" b="1" dirty="0">
              <a:solidFill>
                <a:schemeClr val="bg1"/>
              </a:solidFill>
              <a:latin typeface="+mj-lt"/>
            </a:rPr>
            <a:t>2017 e 2018</a:t>
          </a:r>
          <a:endParaRPr lang="pt-BR" dirty="0">
            <a:solidFill>
              <a:schemeClr val="bg1"/>
            </a:solidFill>
          </a:endParaRPr>
        </a:p>
      </dgm:t>
    </dgm:pt>
    <dgm:pt modelId="{445637EC-265C-4F09-9F55-2F586552B846}" type="parTrans" cxnId="{F1AA285D-0387-46F5-8CA6-F8EA032023EC}">
      <dgm:prSet/>
      <dgm:spPr/>
      <dgm:t>
        <a:bodyPr/>
        <a:lstStyle/>
        <a:p>
          <a:endParaRPr lang="pt-BR"/>
        </a:p>
      </dgm:t>
    </dgm:pt>
    <dgm:pt modelId="{FBD1464B-7ED7-4083-9E69-07F011A9E8B6}" type="sibTrans" cxnId="{F1AA285D-0387-46F5-8CA6-F8EA032023EC}">
      <dgm:prSet/>
      <dgm:spPr/>
      <dgm:t>
        <a:bodyPr/>
        <a:lstStyle/>
        <a:p>
          <a:endParaRPr lang="pt-BR"/>
        </a:p>
      </dgm:t>
    </dgm:pt>
    <dgm:pt modelId="{4B712F5A-C98F-469B-87ED-527CBEA40CEB}">
      <dgm:prSet phldrT="[Texto]"/>
      <dgm:spPr>
        <a:noFill/>
        <a:ln>
          <a:solidFill>
            <a:schemeClr val="bg1">
              <a:lumMod val="65000"/>
              <a:alpha val="90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+mj-lt"/>
            </a:rPr>
            <a:t>Publicação</a:t>
          </a:r>
        </a:p>
        <a:p>
          <a:r>
            <a:rPr lang="pt-BR" b="1" dirty="0">
              <a:solidFill>
                <a:schemeClr val="tx1"/>
              </a:solidFill>
              <a:latin typeface="+mj-lt"/>
            </a:rPr>
            <a:t>2019</a:t>
          </a:r>
          <a:endParaRPr lang="pt-BR" dirty="0">
            <a:solidFill>
              <a:schemeClr val="tx1"/>
            </a:solidFill>
          </a:endParaRPr>
        </a:p>
      </dgm:t>
    </dgm:pt>
    <dgm:pt modelId="{202C2CAC-40F8-4698-9C98-5C40D0E7C2F1}" type="parTrans" cxnId="{43E42D9E-7E0B-47A0-A70D-1E7174EB8544}">
      <dgm:prSet/>
      <dgm:spPr/>
      <dgm:t>
        <a:bodyPr/>
        <a:lstStyle/>
        <a:p>
          <a:endParaRPr lang="pt-BR"/>
        </a:p>
      </dgm:t>
    </dgm:pt>
    <dgm:pt modelId="{F98B893B-1FB9-4A41-A0CA-3C5A5B803E75}" type="sibTrans" cxnId="{43E42D9E-7E0B-47A0-A70D-1E7174EB8544}">
      <dgm:prSet/>
      <dgm:spPr/>
      <dgm:t>
        <a:bodyPr/>
        <a:lstStyle/>
        <a:p>
          <a:endParaRPr lang="pt-BR"/>
        </a:p>
      </dgm:t>
    </dgm:pt>
    <dgm:pt modelId="{88BB324D-0D48-4ABB-BEC8-6943428E06E0}">
      <dgm:prSet phldrT="[Texto]"/>
      <dgm:spPr>
        <a:solidFill>
          <a:srgbClr val="00AF9A"/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bg1"/>
              </a:solidFill>
              <a:latin typeface="+mj-lt"/>
            </a:rPr>
            <a:t>AÇÕES/</a:t>
          </a:r>
        </a:p>
        <a:p>
          <a:r>
            <a:rPr lang="pt-BR" dirty="0">
              <a:solidFill>
                <a:schemeClr val="bg1"/>
              </a:solidFill>
              <a:latin typeface="+mj-lt"/>
            </a:rPr>
            <a:t>OCORRÊNCIAS</a:t>
          </a:r>
        </a:p>
        <a:p>
          <a:r>
            <a:rPr lang="pt-BR" b="1" dirty="0">
              <a:solidFill>
                <a:schemeClr val="bg1"/>
              </a:solidFill>
              <a:latin typeface="+mj-lt"/>
            </a:rPr>
            <a:t>2018 e 2019</a:t>
          </a:r>
          <a:endParaRPr lang="pt-BR" dirty="0">
            <a:solidFill>
              <a:schemeClr val="bg1"/>
            </a:solidFill>
          </a:endParaRPr>
        </a:p>
      </dgm:t>
    </dgm:pt>
    <dgm:pt modelId="{550EF3A8-A93E-4C08-8DEA-20726828E6E9}" type="parTrans" cxnId="{52F2FA60-B03C-42D3-B73F-BE50BA6A2173}">
      <dgm:prSet/>
      <dgm:spPr/>
      <dgm:t>
        <a:bodyPr/>
        <a:lstStyle/>
        <a:p>
          <a:endParaRPr lang="pt-BR"/>
        </a:p>
      </dgm:t>
    </dgm:pt>
    <dgm:pt modelId="{67D654A7-8D24-4929-A6AB-B1240FD1868B}" type="sibTrans" cxnId="{52F2FA60-B03C-42D3-B73F-BE50BA6A2173}">
      <dgm:prSet/>
      <dgm:spPr/>
      <dgm:t>
        <a:bodyPr/>
        <a:lstStyle/>
        <a:p>
          <a:endParaRPr lang="pt-BR"/>
        </a:p>
      </dgm:t>
    </dgm:pt>
    <dgm:pt modelId="{6A07E1A6-BE75-44B2-AEA1-7F12DB2E4DB5}">
      <dgm:prSet phldrT="[Texto]"/>
      <dgm:spPr>
        <a:noFill/>
        <a:ln>
          <a:solidFill>
            <a:schemeClr val="bg1">
              <a:lumMod val="65000"/>
              <a:alpha val="90000"/>
            </a:schemeClr>
          </a:solidFill>
        </a:ln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+mj-lt"/>
            </a:rPr>
            <a:t>Publicação</a:t>
          </a:r>
        </a:p>
        <a:p>
          <a:r>
            <a:rPr lang="pt-BR" b="1" dirty="0">
              <a:solidFill>
                <a:schemeClr val="tx1"/>
              </a:solidFill>
              <a:latin typeface="+mj-lt"/>
            </a:rPr>
            <a:t>2020</a:t>
          </a:r>
          <a:endParaRPr lang="pt-BR" dirty="0">
            <a:solidFill>
              <a:schemeClr val="tx1"/>
            </a:solidFill>
          </a:endParaRPr>
        </a:p>
      </dgm:t>
    </dgm:pt>
    <dgm:pt modelId="{AC90FDE3-20E5-4367-BD35-B7B39B9582E4}" type="parTrans" cxnId="{3CC3B77E-F903-4A6B-A438-A6390FF92570}">
      <dgm:prSet/>
      <dgm:spPr/>
      <dgm:t>
        <a:bodyPr/>
        <a:lstStyle/>
        <a:p>
          <a:endParaRPr lang="pt-BR"/>
        </a:p>
      </dgm:t>
    </dgm:pt>
    <dgm:pt modelId="{EBE2D1F0-D2FE-45F7-8C36-0783FB60621E}" type="sibTrans" cxnId="{3CC3B77E-F903-4A6B-A438-A6390FF92570}">
      <dgm:prSet/>
      <dgm:spPr/>
      <dgm:t>
        <a:bodyPr/>
        <a:lstStyle/>
        <a:p>
          <a:endParaRPr lang="pt-BR"/>
        </a:p>
      </dgm:t>
    </dgm:pt>
    <dgm:pt modelId="{2AD7C32C-4E80-4DD4-8D95-BBBAC705CE8E}">
      <dgm:prSet phldrT="[Texto]"/>
      <dgm:spPr>
        <a:solidFill>
          <a:srgbClr val="00AF9A"/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bg1"/>
              </a:solidFill>
              <a:latin typeface="+mj-lt"/>
            </a:rPr>
            <a:t>AÇÕES/</a:t>
          </a:r>
        </a:p>
        <a:p>
          <a:r>
            <a:rPr lang="pt-BR" dirty="0">
              <a:solidFill>
                <a:schemeClr val="bg1"/>
              </a:solidFill>
              <a:latin typeface="+mj-lt"/>
            </a:rPr>
            <a:t>OCORRÊNCIAS</a:t>
          </a:r>
        </a:p>
        <a:p>
          <a:r>
            <a:rPr lang="pt-BR" b="1" dirty="0">
              <a:solidFill>
                <a:schemeClr val="bg1"/>
              </a:solidFill>
              <a:latin typeface="+mj-lt"/>
            </a:rPr>
            <a:t>2019 e 2020</a:t>
          </a:r>
          <a:endParaRPr lang="pt-BR" dirty="0">
            <a:solidFill>
              <a:schemeClr val="bg1"/>
            </a:solidFill>
          </a:endParaRPr>
        </a:p>
      </dgm:t>
    </dgm:pt>
    <dgm:pt modelId="{BEC4FD86-AECC-4C9A-822E-92F4A1514B39}" type="parTrans" cxnId="{119FBE7E-FC04-40BC-8C1A-319A147ADFD9}">
      <dgm:prSet/>
      <dgm:spPr/>
      <dgm:t>
        <a:bodyPr/>
        <a:lstStyle/>
        <a:p>
          <a:endParaRPr lang="pt-BR"/>
        </a:p>
      </dgm:t>
    </dgm:pt>
    <dgm:pt modelId="{31278EB0-97E8-4810-B35F-B2386A999E3C}" type="sibTrans" cxnId="{119FBE7E-FC04-40BC-8C1A-319A147ADFD9}">
      <dgm:prSet/>
      <dgm:spPr/>
      <dgm:t>
        <a:bodyPr/>
        <a:lstStyle/>
        <a:p>
          <a:endParaRPr lang="pt-BR"/>
        </a:p>
      </dgm:t>
    </dgm:pt>
    <dgm:pt modelId="{BECA2BB1-04AD-4C74-BE8A-1172D076B505}">
      <dgm:prSet phldrT="[Texto]"/>
      <dgm:spPr>
        <a:noFill/>
        <a:ln>
          <a:solidFill>
            <a:schemeClr val="bg1">
              <a:lumMod val="65000"/>
              <a:alpha val="90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+mj-lt"/>
            </a:rPr>
            <a:t>Publicação</a:t>
          </a:r>
        </a:p>
        <a:p>
          <a:r>
            <a:rPr lang="pt-BR" b="1" dirty="0">
              <a:solidFill>
                <a:schemeClr val="tx1"/>
              </a:solidFill>
              <a:latin typeface="+mj-lt"/>
            </a:rPr>
            <a:t>2021</a:t>
          </a:r>
          <a:endParaRPr lang="pt-BR" dirty="0">
            <a:solidFill>
              <a:schemeClr val="tx1"/>
            </a:solidFill>
          </a:endParaRPr>
        </a:p>
      </dgm:t>
    </dgm:pt>
    <dgm:pt modelId="{0A944D20-13E6-4FD7-A5BD-FF5FCDC2E474}" type="parTrans" cxnId="{7862445E-83BD-4167-B31F-49EC44DCA5EE}">
      <dgm:prSet/>
      <dgm:spPr/>
      <dgm:t>
        <a:bodyPr/>
        <a:lstStyle/>
        <a:p>
          <a:endParaRPr lang="pt-BR"/>
        </a:p>
      </dgm:t>
    </dgm:pt>
    <dgm:pt modelId="{614492AD-E376-4D57-8B01-D1BE8CB4D236}" type="sibTrans" cxnId="{7862445E-83BD-4167-B31F-49EC44DCA5EE}">
      <dgm:prSet/>
      <dgm:spPr/>
      <dgm:t>
        <a:bodyPr/>
        <a:lstStyle/>
        <a:p>
          <a:endParaRPr lang="pt-BR"/>
        </a:p>
      </dgm:t>
    </dgm:pt>
    <dgm:pt modelId="{A92AF233-36BC-404D-A519-F91382033511}">
      <dgm:prSet phldrT="[Texto]"/>
      <dgm:spPr>
        <a:solidFill>
          <a:srgbClr val="D8964D"/>
        </a:solidFill>
      </dgm:spPr>
      <dgm:t>
        <a:bodyPr/>
        <a:lstStyle/>
        <a:p>
          <a:r>
            <a:rPr lang="pt-BR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rPr>
            <a:t>IMPACTO</a:t>
          </a:r>
        </a:p>
        <a:p>
          <a:r>
            <a:rPr lang="pt-BR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rPr>
            <a:t>2020</a:t>
          </a:r>
          <a:endParaRPr lang="pt-BR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B4A11736-3751-4D28-92B8-127A170631C4}" type="parTrans" cxnId="{3BC32EE8-8EE9-4B9A-972E-B838F1B3BEAF}">
      <dgm:prSet/>
      <dgm:spPr/>
      <dgm:t>
        <a:bodyPr/>
        <a:lstStyle/>
        <a:p>
          <a:endParaRPr lang="pt-BR"/>
        </a:p>
      </dgm:t>
    </dgm:pt>
    <dgm:pt modelId="{8935B6BC-AE76-4A64-AD41-3CB8DF0BE826}" type="sibTrans" cxnId="{3BC32EE8-8EE9-4B9A-972E-B838F1B3BEAF}">
      <dgm:prSet/>
      <dgm:spPr/>
      <dgm:t>
        <a:bodyPr/>
        <a:lstStyle/>
        <a:p>
          <a:endParaRPr lang="pt-BR"/>
        </a:p>
      </dgm:t>
    </dgm:pt>
    <dgm:pt modelId="{2EEC508F-CA46-4D7B-B4B8-83034043D763}">
      <dgm:prSet phldrT="[Texto]"/>
      <dgm:spPr>
        <a:solidFill>
          <a:srgbClr val="D8964D"/>
        </a:solidFill>
      </dgm:spPr>
      <dgm:t>
        <a:bodyPr/>
        <a:lstStyle/>
        <a:p>
          <a:r>
            <a:rPr lang="pt-BR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rPr>
            <a:t>IMPACTO</a:t>
          </a:r>
        </a:p>
        <a:p>
          <a:r>
            <a:rPr lang="pt-BR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rPr>
            <a:t>2021</a:t>
          </a:r>
          <a:endParaRPr lang="pt-BR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3B8AF41D-E884-4769-87FF-16F88E0D82EE}" type="parTrans" cxnId="{D8B82069-7847-484A-A361-9749B0DF75FA}">
      <dgm:prSet/>
      <dgm:spPr/>
      <dgm:t>
        <a:bodyPr/>
        <a:lstStyle/>
        <a:p>
          <a:endParaRPr lang="pt-BR"/>
        </a:p>
      </dgm:t>
    </dgm:pt>
    <dgm:pt modelId="{72338B5A-BCB1-4493-937E-E364AC155DDA}" type="sibTrans" cxnId="{D8B82069-7847-484A-A361-9749B0DF75FA}">
      <dgm:prSet/>
      <dgm:spPr/>
      <dgm:t>
        <a:bodyPr/>
        <a:lstStyle/>
        <a:p>
          <a:endParaRPr lang="pt-BR"/>
        </a:p>
      </dgm:t>
    </dgm:pt>
    <dgm:pt modelId="{B2805AAC-D607-4B1E-9B55-B7BD570A812B}">
      <dgm:prSet phldrT="[Texto]"/>
      <dgm:spPr>
        <a:solidFill>
          <a:srgbClr val="D8964D"/>
        </a:solidFill>
      </dgm:spPr>
      <dgm:t>
        <a:bodyPr/>
        <a:lstStyle/>
        <a:p>
          <a:r>
            <a:rPr lang="pt-BR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rPr>
            <a:t>IMPACTO</a:t>
          </a:r>
        </a:p>
        <a:p>
          <a:r>
            <a:rPr lang="pt-BR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rPr>
            <a:t>2022</a:t>
          </a:r>
          <a:endParaRPr lang="pt-BR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9D464318-22E6-466D-BCF4-31D5DBB879A8}" type="parTrans" cxnId="{C9187EB9-D937-446E-9669-7721922E8938}">
      <dgm:prSet/>
      <dgm:spPr/>
      <dgm:t>
        <a:bodyPr/>
        <a:lstStyle/>
        <a:p>
          <a:endParaRPr lang="pt-BR"/>
        </a:p>
      </dgm:t>
    </dgm:pt>
    <dgm:pt modelId="{0039FACE-B880-4313-A754-5117038E738C}" type="sibTrans" cxnId="{C9187EB9-D937-446E-9669-7721922E8938}">
      <dgm:prSet/>
      <dgm:spPr/>
      <dgm:t>
        <a:bodyPr/>
        <a:lstStyle/>
        <a:p>
          <a:endParaRPr lang="pt-BR"/>
        </a:p>
      </dgm:t>
    </dgm:pt>
    <dgm:pt modelId="{E91A5867-722A-4952-A9FF-D64E720B6F99}" type="pres">
      <dgm:prSet presAssocID="{E4594718-429B-493F-8208-A1AE650125B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F449A09-7832-409D-9F53-301D677B3181}" type="pres">
      <dgm:prSet presAssocID="{B4D2E17D-54EF-4AE4-B95B-246C35507A34}" presName="horFlow" presStyleCnt="0"/>
      <dgm:spPr/>
    </dgm:pt>
    <dgm:pt modelId="{3A9A069D-2319-446F-BDCB-5DBAF7A1C5CE}" type="pres">
      <dgm:prSet presAssocID="{B4D2E17D-54EF-4AE4-B95B-246C35507A34}" presName="bigChev" presStyleLbl="node1" presStyleIdx="0" presStyleCnt="3"/>
      <dgm:spPr/>
    </dgm:pt>
    <dgm:pt modelId="{C188AAAA-9760-4A79-9139-F438B0F4E1E5}" type="pres">
      <dgm:prSet presAssocID="{202C2CAC-40F8-4698-9C98-5C40D0E7C2F1}" presName="parTrans" presStyleCnt="0"/>
      <dgm:spPr/>
    </dgm:pt>
    <dgm:pt modelId="{0DA908F3-B98C-485A-B5D3-D3987E927A67}" type="pres">
      <dgm:prSet presAssocID="{4B712F5A-C98F-469B-87ED-527CBEA40CEB}" presName="node" presStyleLbl="alignAccFollowNode1" presStyleIdx="0" presStyleCnt="6" custLinFactNeighborX="-2557">
        <dgm:presLayoutVars>
          <dgm:bulletEnabled val="1"/>
        </dgm:presLayoutVars>
      </dgm:prSet>
      <dgm:spPr/>
    </dgm:pt>
    <dgm:pt modelId="{2FEFDA2C-1D99-48C8-87C0-98B6CB5E88E8}" type="pres">
      <dgm:prSet presAssocID="{F98B893B-1FB9-4A41-A0CA-3C5A5B803E75}" presName="sibTrans" presStyleCnt="0"/>
      <dgm:spPr/>
    </dgm:pt>
    <dgm:pt modelId="{DE44B7B7-3958-4352-A434-114EC7490093}" type="pres">
      <dgm:prSet presAssocID="{A92AF233-36BC-404D-A519-F91382033511}" presName="node" presStyleLbl="alignAccFollowNode1" presStyleIdx="1" presStyleCnt="6" custLinFactNeighborX="-1965">
        <dgm:presLayoutVars>
          <dgm:bulletEnabled val="1"/>
        </dgm:presLayoutVars>
      </dgm:prSet>
      <dgm:spPr/>
    </dgm:pt>
    <dgm:pt modelId="{0FC4A5ED-FCBF-4C16-8E81-FE011B0BD254}" type="pres">
      <dgm:prSet presAssocID="{B4D2E17D-54EF-4AE4-B95B-246C35507A34}" presName="vSp" presStyleCnt="0"/>
      <dgm:spPr/>
    </dgm:pt>
    <dgm:pt modelId="{D3805F24-2E0D-4D04-A96C-9EEE9531AA22}" type="pres">
      <dgm:prSet presAssocID="{88BB324D-0D48-4ABB-BEC8-6943428E06E0}" presName="horFlow" presStyleCnt="0"/>
      <dgm:spPr/>
    </dgm:pt>
    <dgm:pt modelId="{B77964B3-3AA8-414E-9F90-DBAC5B85AE0E}" type="pres">
      <dgm:prSet presAssocID="{88BB324D-0D48-4ABB-BEC8-6943428E06E0}" presName="bigChev" presStyleLbl="node1" presStyleIdx="1" presStyleCnt="3" custLinFactNeighborY="3312"/>
      <dgm:spPr/>
    </dgm:pt>
    <dgm:pt modelId="{4C561935-1C43-4C06-83D8-6D42D0D52006}" type="pres">
      <dgm:prSet presAssocID="{AC90FDE3-20E5-4367-BD35-B7B39B9582E4}" presName="parTrans" presStyleCnt="0"/>
      <dgm:spPr/>
    </dgm:pt>
    <dgm:pt modelId="{60C1DDA8-1E66-4F07-98A9-D789A4739DF6}" type="pres">
      <dgm:prSet presAssocID="{6A07E1A6-BE75-44B2-AEA1-7F12DB2E4DB5}" presName="node" presStyleLbl="alignAccFollowNode1" presStyleIdx="2" presStyleCnt="6" custLinFactNeighborX="-3403" custLinFactNeighborY="3431">
        <dgm:presLayoutVars>
          <dgm:bulletEnabled val="1"/>
        </dgm:presLayoutVars>
      </dgm:prSet>
      <dgm:spPr/>
    </dgm:pt>
    <dgm:pt modelId="{5D6A8FE3-9D36-4109-8A08-7BB9D4A7CE48}" type="pres">
      <dgm:prSet presAssocID="{EBE2D1F0-D2FE-45F7-8C36-0783FB60621E}" presName="sibTrans" presStyleCnt="0"/>
      <dgm:spPr/>
    </dgm:pt>
    <dgm:pt modelId="{B733720F-9565-4480-819A-291EC9C49EB8}" type="pres">
      <dgm:prSet presAssocID="{2EEC508F-CA46-4D7B-B4B8-83034043D763}" presName="node" presStyleLbl="alignAccFollowNode1" presStyleIdx="3" presStyleCnt="6" custLinFactNeighborX="-3800" custLinFactNeighborY="3990">
        <dgm:presLayoutVars>
          <dgm:bulletEnabled val="1"/>
        </dgm:presLayoutVars>
      </dgm:prSet>
      <dgm:spPr/>
    </dgm:pt>
    <dgm:pt modelId="{576CA5FC-4E5A-4C33-A0D2-0E108ADE40C0}" type="pres">
      <dgm:prSet presAssocID="{88BB324D-0D48-4ABB-BEC8-6943428E06E0}" presName="vSp" presStyleCnt="0"/>
      <dgm:spPr/>
    </dgm:pt>
    <dgm:pt modelId="{8870DF84-630C-42E8-9B6E-57152C263855}" type="pres">
      <dgm:prSet presAssocID="{2AD7C32C-4E80-4DD4-8D95-BBBAC705CE8E}" presName="horFlow" presStyleCnt="0"/>
      <dgm:spPr/>
    </dgm:pt>
    <dgm:pt modelId="{0751183B-2CD1-457F-9E0B-077E6774EDED}" type="pres">
      <dgm:prSet presAssocID="{2AD7C32C-4E80-4DD4-8D95-BBBAC705CE8E}" presName="bigChev" presStyleLbl="node1" presStyleIdx="2" presStyleCnt="3"/>
      <dgm:spPr/>
    </dgm:pt>
    <dgm:pt modelId="{82313DC7-97E7-400A-B9B9-FDC4C77A60D8}" type="pres">
      <dgm:prSet presAssocID="{0A944D20-13E6-4FD7-A5BD-FF5FCDC2E474}" presName="parTrans" presStyleCnt="0"/>
      <dgm:spPr/>
    </dgm:pt>
    <dgm:pt modelId="{293B0DA7-0682-46BF-9ABF-E36B3AE46A93}" type="pres">
      <dgm:prSet presAssocID="{BECA2BB1-04AD-4C74-BE8A-1172D076B505}" presName="node" presStyleLbl="alignAccFollowNode1" presStyleIdx="4" presStyleCnt="6">
        <dgm:presLayoutVars>
          <dgm:bulletEnabled val="1"/>
        </dgm:presLayoutVars>
      </dgm:prSet>
      <dgm:spPr/>
    </dgm:pt>
    <dgm:pt modelId="{46C28CC0-3C30-4FB1-B7AC-02E1D1F8690F}" type="pres">
      <dgm:prSet presAssocID="{614492AD-E376-4D57-8B01-D1BE8CB4D236}" presName="sibTrans" presStyleCnt="0"/>
      <dgm:spPr/>
    </dgm:pt>
    <dgm:pt modelId="{ED2020F1-BF00-4569-BEBF-92335B8AB33A}" type="pres">
      <dgm:prSet presAssocID="{B2805AAC-D607-4B1E-9B55-B7BD570A812B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947A6E0F-6C42-4CC9-BFD9-BE6696CB3FFE}" type="presOf" srcId="{6A07E1A6-BE75-44B2-AEA1-7F12DB2E4DB5}" destId="{60C1DDA8-1E66-4F07-98A9-D789A4739DF6}" srcOrd="0" destOrd="0" presId="urn:microsoft.com/office/officeart/2005/8/layout/lProcess3"/>
    <dgm:cxn modelId="{2C458219-F534-4B0E-8DF4-2C4004452945}" type="presOf" srcId="{BECA2BB1-04AD-4C74-BE8A-1172D076B505}" destId="{293B0DA7-0682-46BF-9ABF-E36B3AE46A93}" srcOrd="0" destOrd="0" presId="urn:microsoft.com/office/officeart/2005/8/layout/lProcess3"/>
    <dgm:cxn modelId="{E99C1738-91D0-4BE1-A066-164DEF75B3A6}" type="presOf" srcId="{A92AF233-36BC-404D-A519-F91382033511}" destId="{DE44B7B7-3958-4352-A434-114EC7490093}" srcOrd="0" destOrd="0" presId="urn:microsoft.com/office/officeart/2005/8/layout/lProcess3"/>
    <dgm:cxn modelId="{33967238-3FE1-4EDE-913B-FB24FEA40BE4}" type="presOf" srcId="{2AD7C32C-4E80-4DD4-8D95-BBBAC705CE8E}" destId="{0751183B-2CD1-457F-9E0B-077E6774EDED}" srcOrd="0" destOrd="0" presId="urn:microsoft.com/office/officeart/2005/8/layout/lProcess3"/>
    <dgm:cxn modelId="{F1AA285D-0387-46F5-8CA6-F8EA032023EC}" srcId="{E4594718-429B-493F-8208-A1AE650125BD}" destId="{B4D2E17D-54EF-4AE4-B95B-246C35507A34}" srcOrd="0" destOrd="0" parTransId="{445637EC-265C-4F09-9F55-2F586552B846}" sibTransId="{FBD1464B-7ED7-4083-9E69-07F011A9E8B6}"/>
    <dgm:cxn modelId="{7862445E-83BD-4167-B31F-49EC44DCA5EE}" srcId="{2AD7C32C-4E80-4DD4-8D95-BBBAC705CE8E}" destId="{BECA2BB1-04AD-4C74-BE8A-1172D076B505}" srcOrd="0" destOrd="0" parTransId="{0A944D20-13E6-4FD7-A5BD-FF5FCDC2E474}" sibTransId="{614492AD-E376-4D57-8B01-D1BE8CB4D236}"/>
    <dgm:cxn modelId="{52F2FA60-B03C-42D3-B73F-BE50BA6A2173}" srcId="{E4594718-429B-493F-8208-A1AE650125BD}" destId="{88BB324D-0D48-4ABB-BEC8-6943428E06E0}" srcOrd="1" destOrd="0" parTransId="{550EF3A8-A93E-4C08-8DEA-20726828E6E9}" sibTransId="{67D654A7-8D24-4929-A6AB-B1240FD1868B}"/>
    <dgm:cxn modelId="{D8B82069-7847-484A-A361-9749B0DF75FA}" srcId="{88BB324D-0D48-4ABB-BEC8-6943428E06E0}" destId="{2EEC508F-CA46-4D7B-B4B8-83034043D763}" srcOrd="1" destOrd="0" parTransId="{3B8AF41D-E884-4769-87FF-16F88E0D82EE}" sibTransId="{72338B5A-BCB1-4493-937E-E364AC155DDA}"/>
    <dgm:cxn modelId="{193A544D-3B45-4336-9601-0A36F5644865}" type="presOf" srcId="{2EEC508F-CA46-4D7B-B4B8-83034043D763}" destId="{B733720F-9565-4480-819A-291EC9C49EB8}" srcOrd="0" destOrd="0" presId="urn:microsoft.com/office/officeart/2005/8/layout/lProcess3"/>
    <dgm:cxn modelId="{3CC3B77E-F903-4A6B-A438-A6390FF92570}" srcId="{88BB324D-0D48-4ABB-BEC8-6943428E06E0}" destId="{6A07E1A6-BE75-44B2-AEA1-7F12DB2E4DB5}" srcOrd="0" destOrd="0" parTransId="{AC90FDE3-20E5-4367-BD35-B7B39B9582E4}" sibTransId="{EBE2D1F0-D2FE-45F7-8C36-0783FB60621E}"/>
    <dgm:cxn modelId="{119FBE7E-FC04-40BC-8C1A-319A147ADFD9}" srcId="{E4594718-429B-493F-8208-A1AE650125BD}" destId="{2AD7C32C-4E80-4DD4-8D95-BBBAC705CE8E}" srcOrd="2" destOrd="0" parTransId="{BEC4FD86-AECC-4C9A-822E-92F4A1514B39}" sibTransId="{31278EB0-97E8-4810-B35F-B2386A999E3C}"/>
    <dgm:cxn modelId="{02716D88-D5DD-4B01-9CE1-3A64DE0D1F03}" type="presOf" srcId="{B4D2E17D-54EF-4AE4-B95B-246C35507A34}" destId="{3A9A069D-2319-446F-BDCB-5DBAF7A1C5CE}" srcOrd="0" destOrd="0" presId="urn:microsoft.com/office/officeart/2005/8/layout/lProcess3"/>
    <dgm:cxn modelId="{43E42D9E-7E0B-47A0-A70D-1E7174EB8544}" srcId="{B4D2E17D-54EF-4AE4-B95B-246C35507A34}" destId="{4B712F5A-C98F-469B-87ED-527CBEA40CEB}" srcOrd="0" destOrd="0" parTransId="{202C2CAC-40F8-4698-9C98-5C40D0E7C2F1}" sibTransId="{F98B893B-1FB9-4A41-A0CA-3C5A5B803E75}"/>
    <dgm:cxn modelId="{CCBF1AAE-A867-439D-BDC0-F87C4F7BCD07}" type="presOf" srcId="{B2805AAC-D607-4B1E-9B55-B7BD570A812B}" destId="{ED2020F1-BF00-4569-BEBF-92335B8AB33A}" srcOrd="0" destOrd="0" presId="urn:microsoft.com/office/officeart/2005/8/layout/lProcess3"/>
    <dgm:cxn modelId="{C9187EB9-D937-446E-9669-7721922E8938}" srcId="{2AD7C32C-4E80-4DD4-8D95-BBBAC705CE8E}" destId="{B2805AAC-D607-4B1E-9B55-B7BD570A812B}" srcOrd="1" destOrd="0" parTransId="{9D464318-22E6-466D-BCF4-31D5DBB879A8}" sibTransId="{0039FACE-B880-4313-A754-5117038E738C}"/>
    <dgm:cxn modelId="{6D0C66BD-7668-409D-9B42-E17EAFE46FAE}" type="presOf" srcId="{88BB324D-0D48-4ABB-BEC8-6943428E06E0}" destId="{B77964B3-3AA8-414E-9F90-DBAC5B85AE0E}" srcOrd="0" destOrd="0" presId="urn:microsoft.com/office/officeart/2005/8/layout/lProcess3"/>
    <dgm:cxn modelId="{FA411CD6-CF88-4DE7-B96E-06B7C8332DD6}" type="presOf" srcId="{4B712F5A-C98F-469B-87ED-527CBEA40CEB}" destId="{0DA908F3-B98C-485A-B5D3-D3987E927A67}" srcOrd="0" destOrd="0" presId="urn:microsoft.com/office/officeart/2005/8/layout/lProcess3"/>
    <dgm:cxn modelId="{366BDDE6-BE34-4CD7-856E-D39D0A8DF46C}" type="presOf" srcId="{E4594718-429B-493F-8208-A1AE650125BD}" destId="{E91A5867-722A-4952-A9FF-D64E720B6F99}" srcOrd="0" destOrd="0" presId="urn:microsoft.com/office/officeart/2005/8/layout/lProcess3"/>
    <dgm:cxn modelId="{3BC32EE8-8EE9-4B9A-972E-B838F1B3BEAF}" srcId="{B4D2E17D-54EF-4AE4-B95B-246C35507A34}" destId="{A92AF233-36BC-404D-A519-F91382033511}" srcOrd="1" destOrd="0" parTransId="{B4A11736-3751-4D28-92B8-127A170631C4}" sibTransId="{8935B6BC-AE76-4A64-AD41-3CB8DF0BE826}"/>
    <dgm:cxn modelId="{32234FCF-BDA2-4D11-AB15-809E7EC79D59}" type="presParOf" srcId="{E91A5867-722A-4952-A9FF-D64E720B6F99}" destId="{9F449A09-7832-409D-9F53-301D677B3181}" srcOrd="0" destOrd="0" presId="urn:microsoft.com/office/officeart/2005/8/layout/lProcess3"/>
    <dgm:cxn modelId="{B6CF0246-AD38-421C-A083-A14F88F7F541}" type="presParOf" srcId="{9F449A09-7832-409D-9F53-301D677B3181}" destId="{3A9A069D-2319-446F-BDCB-5DBAF7A1C5CE}" srcOrd="0" destOrd="0" presId="urn:microsoft.com/office/officeart/2005/8/layout/lProcess3"/>
    <dgm:cxn modelId="{1A16E352-C461-40AA-843B-8BC7221EFA59}" type="presParOf" srcId="{9F449A09-7832-409D-9F53-301D677B3181}" destId="{C188AAAA-9760-4A79-9139-F438B0F4E1E5}" srcOrd="1" destOrd="0" presId="urn:microsoft.com/office/officeart/2005/8/layout/lProcess3"/>
    <dgm:cxn modelId="{4D926B3C-2658-4FB0-83DA-F3C0495B86E5}" type="presParOf" srcId="{9F449A09-7832-409D-9F53-301D677B3181}" destId="{0DA908F3-B98C-485A-B5D3-D3987E927A67}" srcOrd="2" destOrd="0" presId="urn:microsoft.com/office/officeart/2005/8/layout/lProcess3"/>
    <dgm:cxn modelId="{7F921C59-A429-4AD8-9995-D2EAA1A788D7}" type="presParOf" srcId="{9F449A09-7832-409D-9F53-301D677B3181}" destId="{2FEFDA2C-1D99-48C8-87C0-98B6CB5E88E8}" srcOrd="3" destOrd="0" presId="urn:microsoft.com/office/officeart/2005/8/layout/lProcess3"/>
    <dgm:cxn modelId="{F6C64680-46CA-4160-871C-39C12C55B3E4}" type="presParOf" srcId="{9F449A09-7832-409D-9F53-301D677B3181}" destId="{DE44B7B7-3958-4352-A434-114EC7490093}" srcOrd="4" destOrd="0" presId="urn:microsoft.com/office/officeart/2005/8/layout/lProcess3"/>
    <dgm:cxn modelId="{7FAA14F9-F1B6-4FB1-B9C6-52823E8F4549}" type="presParOf" srcId="{E91A5867-722A-4952-A9FF-D64E720B6F99}" destId="{0FC4A5ED-FCBF-4C16-8E81-FE011B0BD254}" srcOrd="1" destOrd="0" presId="urn:microsoft.com/office/officeart/2005/8/layout/lProcess3"/>
    <dgm:cxn modelId="{012764D9-6848-4E80-B844-C09A2831622C}" type="presParOf" srcId="{E91A5867-722A-4952-A9FF-D64E720B6F99}" destId="{D3805F24-2E0D-4D04-A96C-9EEE9531AA22}" srcOrd="2" destOrd="0" presId="urn:microsoft.com/office/officeart/2005/8/layout/lProcess3"/>
    <dgm:cxn modelId="{C0688E06-9AEE-46B0-A5BA-D9A423F5E330}" type="presParOf" srcId="{D3805F24-2E0D-4D04-A96C-9EEE9531AA22}" destId="{B77964B3-3AA8-414E-9F90-DBAC5B85AE0E}" srcOrd="0" destOrd="0" presId="urn:microsoft.com/office/officeart/2005/8/layout/lProcess3"/>
    <dgm:cxn modelId="{DF7A5791-A738-4045-941D-20703152CACF}" type="presParOf" srcId="{D3805F24-2E0D-4D04-A96C-9EEE9531AA22}" destId="{4C561935-1C43-4C06-83D8-6D42D0D52006}" srcOrd="1" destOrd="0" presId="urn:microsoft.com/office/officeart/2005/8/layout/lProcess3"/>
    <dgm:cxn modelId="{BA06BBB1-3CCB-4D09-B20C-A929D0D0F1D4}" type="presParOf" srcId="{D3805F24-2E0D-4D04-A96C-9EEE9531AA22}" destId="{60C1DDA8-1E66-4F07-98A9-D789A4739DF6}" srcOrd="2" destOrd="0" presId="urn:microsoft.com/office/officeart/2005/8/layout/lProcess3"/>
    <dgm:cxn modelId="{A90376EF-F790-4248-BB8B-B9385CA1826A}" type="presParOf" srcId="{D3805F24-2E0D-4D04-A96C-9EEE9531AA22}" destId="{5D6A8FE3-9D36-4109-8A08-7BB9D4A7CE48}" srcOrd="3" destOrd="0" presId="urn:microsoft.com/office/officeart/2005/8/layout/lProcess3"/>
    <dgm:cxn modelId="{23ED8F32-900C-4CDB-85A4-56C2EB373046}" type="presParOf" srcId="{D3805F24-2E0D-4D04-A96C-9EEE9531AA22}" destId="{B733720F-9565-4480-819A-291EC9C49EB8}" srcOrd="4" destOrd="0" presId="urn:microsoft.com/office/officeart/2005/8/layout/lProcess3"/>
    <dgm:cxn modelId="{2FC96BC2-2A44-45BE-9259-E07C0867EC21}" type="presParOf" srcId="{E91A5867-722A-4952-A9FF-D64E720B6F99}" destId="{576CA5FC-4E5A-4C33-A0D2-0E108ADE40C0}" srcOrd="3" destOrd="0" presId="urn:microsoft.com/office/officeart/2005/8/layout/lProcess3"/>
    <dgm:cxn modelId="{E354DD7B-A5E1-4310-9999-CC46D7EA2FFF}" type="presParOf" srcId="{E91A5867-722A-4952-A9FF-D64E720B6F99}" destId="{8870DF84-630C-42E8-9B6E-57152C263855}" srcOrd="4" destOrd="0" presId="urn:microsoft.com/office/officeart/2005/8/layout/lProcess3"/>
    <dgm:cxn modelId="{3935BB9D-2B32-40F3-825F-1589B0903D63}" type="presParOf" srcId="{8870DF84-630C-42E8-9B6E-57152C263855}" destId="{0751183B-2CD1-457F-9E0B-077E6774EDED}" srcOrd="0" destOrd="0" presId="urn:microsoft.com/office/officeart/2005/8/layout/lProcess3"/>
    <dgm:cxn modelId="{1768238D-28A7-4659-8440-EE9719A135A6}" type="presParOf" srcId="{8870DF84-630C-42E8-9B6E-57152C263855}" destId="{82313DC7-97E7-400A-B9B9-FDC4C77A60D8}" srcOrd="1" destOrd="0" presId="urn:microsoft.com/office/officeart/2005/8/layout/lProcess3"/>
    <dgm:cxn modelId="{95B54978-87AA-42AD-890C-5369BCE9041F}" type="presParOf" srcId="{8870DF84-630C-42E8-9B6E-57152C263855}" destId="{293B0DA7-0682-46BF-9ABF-E36B3AE46A93}" srcOrd="2" destOrd="0" presId="urn:microsoft.com/office/officeart/2005/8/layout/lProcess3"/>
    <dgm:cxn modelId="{8F125F84-9FD2-470F-A95F-7CDA8D197C44}" type="presParOf" srcId="{8870DF84-630C-42E8-9B6E-57152C263855}" destId="{46C28CC0-3C30-4FB1-B7AC-02E1D1F8690F}" srcOrd="3" destOrd="0" presId="urn:microsoft.com/office/officeart/2005/8/layout/lProcess3"/>
    <dgm:cxn modelId="{DEAF0D49-E872-4F36-A26F-579CC3F33D0D}" type="presParOf" srcId="{8870DF84-630C-42E8-9B6E-57152C263855}" destId="{ED2020F1-BF00-4569-BEBF-92335B8AB33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E703F-03BF-437F-8BF8-5516F0C520FC}">
      <dsp:nvSpPr>
        <dsp:cNvPr id="0" name=""/>
        <dsp:cNvSpPr/>
      </dsp:nvSpPr>
      <dsp:spPr>
        <a:xfrm>
          <a:off x="549791" y="319968"/>
          <a:ext cx="2562370" cy="2109799"/>
        </a:xfrm>
        <a:prstGeom prst="rect">
          <a:avLst/>
        </a:prstGeom>
        <a:solidFill>
          <a:srgbClr val="00AF9A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0" kern="1200" dirty="0">
            <a:solidFill>
              <a:schemeClr val="tx1"/>
            </a:solidFill>
            <a:latin typeface="+mn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latin typeface="+mn-lt"/>
            </a:rPr>
            <a:t>- Comunicação Acidente de Trabalho (CAT)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b="0" kern="1200" dirty="0">
            <a:solidFill>
              <a:schemeClr val="tx1"/>
            </a:solidFill>
            <a:latin typeface="+mn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latin typeface="+mn-lt"/>
            </a:rPr>
            <a:t>- Benefícios Acidentários estabelecidos pelo nexo técnico, mesmo sem CAT-NTEP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959770" y="319968"/>
        <a:ext cx="2152391" cy="2109799"/>
      </dsp:txXfrm>
    </dsp:sp>
    <dsp:sp modelId="{8D084D90-EAE6-4DA5-ADED-57C0D43AAE2F}">
      <dsp:nvSpPr>
        <dsp:cNvPr id="0" name=""/>
        <dsp:cNvSpPr/>
      </dsp:nvSpPr>
      <dsp:spPr>
        <a:xfrm>
          <a:off x="0" y="73607"/>
          <a:ext cx="823693" cy="823693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35%</a:t>
          </a:r>
        </a:p>
      </dsp:txBody>
      <dsp:txXfrm>
        <a:off x="120627" y="194234"/>
        <a:ext cx="582439" cy="582439"/>
      </dsp:txXfrm>
    </dsp:sp>
    <dsp:sp modelId="{DBF7B6F4-CE79-4D75-895C-94218E85EC1B}">
      <dsp:nvSpPr>
        <dsp:cNvPr id="0" name=""/>
        <dsp:cNvSpPr/>
      </dsp:nvSpPr>
      <dsp:spPr>
        <a:xfrm>
          <a:off x="4011867" y="343793"/>
          <a:ext cx="2236717" cy="2156089"/>
        </a:xfrm>
        <a:prstGeom prst="rect">
          <a:avLst/>
        </a:prstGeom>
        <a:solidFill>
          <a:srgbClr val="00AF9A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 Pensão por morte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 Aposentadoria por invalidez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 Auxílio-doença 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Auxílio-acidente</a:t>
          </a:r>
          <a:endParaRPr lang="pt-B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69742" y="343793"/>
        <a:ext cx="1878842" cy="2156089"/>
      </dsp:txXfrm>
    </dsp:sp>
    <dsp:sp modelId="{9045CC3F-7C5F-47F7-A3A2-8E63E2B62845}">
      <dsp:nvSpPr>
        <dsp:cNvPr id="0" name=""/>
        <dsp:cNvSpPr/>
      </dsp:nvSpPr>
      <dsp:spPr>
        <a:xfrm>
          <a:off x="3465478" y="83862"/>
          <a:ext cx="823693" cy="823693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50%</a:t>
          </a:r>
        </a:p>
      </dsp:txBody>
      <dsp:txXfrm>
        <a:off x="3586105" y="204489"/>
        <a:ext cx="582439" cy="582439"/>
      </dsp:txXfrm>
    </dsp:sp>
    <dsp:sp modelId="{B01EB39C-D0CA-4795-92B2-1883FF647D4B}">
      <dsp:nvSpPr>
        <dsp:cNvPr id="0" name=""/>
        <dsp:cNvSpPr/>
      </dsp:nvSpPr>
      <dsp:spPr>
        <a:xfrm>
          <a:off x="6778034" y="330829"/>
          <a:ext cx="1611120" cy="2192193"/>
        </a:xfrm>
        <a:prstGeom prst="rect">
          <a:avLst/>
        </a:prstGeom>
        <a:solidFill>
          <a:srgbClr val="00AF9A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Custeio dos Benefícios </a:t>
          </a:r>
        </a:p>
      </dsp:txBody>
      <dsp:txXfrm>
        <a:off x="7035814" y="330829"/>
        <a:ext cx="1353341" cy="2192193"/>
      </dsp:txXfrm>
    </dsp:sp>
    <dsp:sp modelId="{221861DB-E29D-4CDD-9AB7-A5663B1230AB}">
      <dsp:nvSpPr>
        <dsp:cNvPr id="0" name=""/>
        <dsp:cNvSpPr/>
      </dsp:nvSpPr>
      <dsp:spPr>
        <a:xfrm>
          <a:off x="6642829" y="1352"/>
          <a:ext cx="823693" cy="823693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15%</a:t>
          </a:r>
        </a:p>
      </dsp:txBody>
      <dsp:txXfrm>
        <a:off x="6763456" y="121979"/>
        <a:ext cx="582439" cy="582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2F710-986E-4B5B-80FA-CB7FEFB6DCA6}">
      <dsp:nvSpPr>
        <dsp:cNvPr id="0" name=""/>
        <dsp:cNvSpPr/>
      </dsp:nvSpPr>
      <dsp:spPr>
        <a:xfrm>
          <a:off x="963" y="0"/>
          <a:ext cx="2505125" cy="3255861"/>
        </a:xfrm>
        <a:prstGeom prst="roundRect">
          <a:avLst>
            <a:gd name="adj" fmla="val 10000"/>
          </a:avLst>
        </a:prstGeom>
        <a:solidFill>
          <a:srgbClr val="00AF9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RAT setor</a:t>
          </a:r>
        </a:p>
      </dsp:txBody>
      <dsp:txXfrm>
        <a:off x="963" y="0"/>
        <a:ext cx="2505125" cy="976758"/>
      </dsp:txXfrm>
    </dsp:sp>
    <dsp:sp modelId="{0B989E8B-8E62-4402-95D5-5CA789E38F1B}">
      <dsp:nvSpPr>
        <dsp:cNvPr id="0" name=""/>
        <dsp:cNvSpPr/>
      </dsp:nvSpPr>
      <dsp:spPr>
        <a:xfrm>
          <a:off x="251476" y="976837"/>
          <a:ext cx="2004100" cy="474309"/>
        </a:xfrm>
        <a:prstGeom prst="roundRect">
          <a:avLst>
            <a:gd name="adj" fmla="val 10000"/>
          </a:avLst>
        </a:prstGeom>
        <a:solidFill>
          <a:srgbClr val="76BC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1%</a:t>
          </a:r>
        </a:p>
      </dsp:txBody>
      <dsp:txXfrm>
        <a:off x="265368" y="990729"/>
        <a:ext cx="1976316" cy="446525"/>
      </dsp:txXfrm>
    </dsp:sp>
    <dsp:sp modelId="{4454D379-F87E-45AE-93A6-DCB41DCCD3C5}">
      <dsp:nvSpPr>
        <dsp:cNvPr id="0" name=""/>
        <dsp:cNvSpPr/>
      </dsp:nvSpPr>
      <dsp:spPr>
        <a:xfrm>
          <a:off x="251476" y="1524118"/>
          <a:ext cx="2004100" cy="474309"/>
        </a:xfrm>
        <a:prstGeom prst="roundRect">
          <a:avLst>
            <a:gd name="adj" fmla="val 10000"/>
          </a:avLst>
        </a:prstGeom>
        <a:solidFill>
          <a:srgbClr val="76BC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2%</a:t>
          </a:r>
        </a:p>
      </dsp:txBody>
      <dsp:txXfrm>
        <a:off x="265368" y="1538010"/>
        <a:ext cx="1976316" cy="446525"/>
      </dsp:txXfrm>
    </dsp:sp>
    <dsp:sp modelId="{239416EC-08F2-434A-8243-152E1C95A2B6}">
      <dsp:nvSpPr>
        <dsp:cNvPr id="0" name=""/>
        <dsp:cNvSpPr/>
      </dsp:nvSpPr>
      <dsp:spPr>
        <a:xfrm>
          <a:off x="251476" y="2071398"/>
          <a:ext cx="2004100" cy="474309"/>
        </a:xfrm>
        <a:prstGeom prst="roundRect">
          <a:avLst>
            <a:gd name="adj" fmla="val 10000"/>
          </a:avLst>
        </a:prstGeom>
        <a:solidFill>
          <a:srgbClr val="76BC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3%</a:t>
          </a:r>
        </a:p>
      </dsp:txBody>
      <dsp:txXfrm>
        <a:off x="265368" y="2085290"/>
        <a:ext cx="1976316" cy="446525"/>
      </dsp:txXfrm>
    </dsp:sp>
    <dsp:sp modelId="{241B61EE-3092-4553-8D70-E598CB18966B}">
      <dsp:nvSpPr>
        <dsp:cNvPr id="0" name=""/>
        <dsp:cNvSpPr/>
      </dsp:nvSpPr>
      <dsp:spPr>
        <a:xfrm>
          <a:off x="251476" y="2618678"/>
          <a:ext cx="2004100" cy="474309"/>
        </a:xfrm>
        <a:prstGeom prst="roundRect">
          <a:avLst>
            <a:gd name="adj" fmla="val 10000"/>
          </a:avLst>
        </a:prstGeom>
        <a:solidFill>
          <a:srgbClr val="76BC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3%</a:t>
          </a:r>
        </a:p>
      </dsp:txBody>
      <dsp:txXfrm>
        <a:off x="265368" y="2632570"/>
        <a:ext cx="1976316" cy="446525"/>
      </dsp:txXfrm>
    </dsp:sp>
    <dsp:sp modelId="{B02CF269-0E74-4BD7-B421-65739C97C6FE}">
      <dsp:nvSpPr>
        <dsp:cNvPr id="0" name=""/>
        <dsp:cNvSpPr/>
      </dsp:nvSpPr>
      <dsp:spPr>
        <a:xfrm>
          <a:off x="2690265" y="0"/>
          <a:ext cx="2505125" cy="3255861"/>
        </a:xfrm>
        <a:prstGeom prst="roundRect">
          <a:avLst>
            <a:gd name="adj" fmla="val 10000"/>
          </a:avLst>
        </a:prstGeom>
        <a:solidFill>
          <a:srgbClr val="00AF9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FAP estabelecimento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	</a:t>
          </a:r>
        </a:p>
      </dsp:txBody>
      <dsp:txXfrm>
        <a:off x="2690265" y="0"/>
        <a:ext cx="2505125" cy="976758"/>
      </dsp:txXfrm>
    </dsp:sp>
    <dsp:sp modelId="{EEADB454-C313-4372-AB38-C68DA25EF3AF}">
      <dsp:nvSpPr>
        <dsp:cNvPr id="0" name=""/>
        <dsp:cNvSpPr/>
      </dsp:nvSpPr>
      <dsp:spPr>
        <a:xfrm>
          <a:off x="2935808" y="982558"/>
          <a:ext cx="2004100" cy="63964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0,5000</a:t>
          </a:r>
        </a:p>
      </dsp:txBody>
      <dsp:txXfrm>
        <a:off x="2954543" y="1001293"/>
        <a:ext cx="1966630" cy="602176"/>
      </dsp:txXfrm>
    </dsp:sp>
    <dsp:sp modelId="{0B0D4819-1929-4941-A09B-8C20B3D3D310}">
      <dsp:nvSpPr>
        <dsp:cNvPr id="0" name=""/>
        <dsp:cNvSpPr/>
      </dsp:nvSpPr>
      <dsp:spPr>
        <a:xfrm>
          <a:off x="2944485" y="1715089"/>
          <a:ext cx="2004100" cy="63964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1,000</a:t>
          </a:r>
        </a:p>
      </dsp:txBody>
      <dsp:txXfrm>
        <a:off x="2963220" y="1733824"/>
        <a:ext cx="1966630" cy="602176"/>
      </dsp:txXfrm>
    </dsp:sp>
    <dsp:sp modelId="{AF7C7425-1A60-4B4D-986C-58617222F43B}">
      <dsp:nvSpPr>
        <dsp:cNvPr id="0" name=""/>
        <dsp:cNvSpPr/>
      </dsp:nvSpPr>
      <dsp:spPr>
        <a:xfrm>
          <a:off x="2944485" y="2453143"/>
          <a:ext cx="2004100" cy="63964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2,000</a:t>
          </a:r>
        </a:p>
      </dsp:txBody>
      <dsp:txXfrm>
        <a:off x="2963220" y="2471878"/>
        <a:ext cx="1966630" cy="602176"/>
      </dsp:txXfrm>
    </dsp:sp>
    <dsp:sp modelId="{38565AB4-8D60-455A-85B1-2BDE05ABC212}">
      <dsp:nvSpPr>
        <dsp:cNvPr id="0" name=""/>
        <dsp:cNvSpPr/>
      </dsp:nvSpPr>
      <dsp:spPr>
        <a:xfrm>
          <a:off x="5346425" y="0"/>
          <a:ext cx="2505125" cy="3255861"/>
        </a:xfrm>
        <a:prstGeom prst="roundRect">
          <a:avLst>
            <a:gd name="adj" fmla="val 10000"/>
          </a:avLst>
        </a:prstGeom>
        <a:solidFill>
          <a:srgbClr val="00AF9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RAT ajustado</a:t>
          </a:r>
        </a:p>
      </dsp:txBody>
      <dsp:txXfrm>
        <a:off x="5346425" y="0"/>
        <a:ext cx="2505125" cy="976758"/>
      </dsp:txXfrm>
    </dsp:sp>
    <dsp:sp modelId="{28BE0DAA-5D9C-4A05-A73F-CBEED358984A}">
      <dsp:nvSpPr>
        <dsp:cNvPr id="0" name=""/>
        <dsp:cNvSpPr/>
      </dsp:nvSpPr>
      <dsp:spPr>
        <a:xfrm>
          <a:off x="5609738" y="988813"/>
          <a:ext cx="2004100" cy="474309"/>
        </a:xfrm>
        <a:prstGeom prst="roundRect">
          <a:avLst>
            <a:gd name="adj" fmla="val 10000"/>
          </a:avLst>
        </a:prstGeom>
        <a:solidFill>
          <a:srgbClr val="F47C7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0,5%</a:t>
          </a:r>
        </a:p>
      </dsp:txBody>
      <dsp:txXfrm>
        <a:off x="5623630" y="1002705"/>
        <a:ext cx="1976316" cy="446525"/>
      </dsp:txXfrm>
    </dsp:sp>
    <dsp:sp modelId="{6905AFA6-E294-4176-8B94-31699FF12E12}">
      <dsp:nvSpPr>
        <dsp:cNvPr id="0" name=""/>
        <dsp:cNvSpPr/>
      </dsp:nvSpPr>
      <dsp:spPr>
        <a:xfrm>
          <a:off x="5609738" y="1541696"/>
          <a:ext cx="2004100" cy="474309"/>
        </a:xfrm>
        <a:prstGeom prst="roundRect">
          <a:avLst>
            <a:gd name="adj" fmla="val 10000"/>
          </a:avLst>
        </a:prstGeom>
        <a:solidFill>
          <a:srgbClr val="F47C7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2,0%</a:t>
          </a:r>
        </a:p>
      </dsp:txBody>
      <dsp:txXfrm>
        <a:off x="5623630" y="1555588"/>
        <a:ext cx="1976316" cy="446525"/>
      </dsp:txXfrm>
    </dsp:sp>
    <dsp:sp modelId="{FF1888CB-AB48-423C-9DE6-3FA274E75C73}">
      <dsp:nvSpPr>
        <dsp:cNvPr id="0" name=""/>
        <dsp:cNvSpPr/>
      </dsp:nvSpPr>
      <dsp:spPr>
        <a:xfrm>
          <a:off x="5598295" y="2071398"/>
          <a:ext cx="2004100" cy="474309"/>
        </a:xfrm>
        <a:prstGeom prst="roundRect">
          <a:avLst>
            <a:gd name="adj" fmla="val 10000"/>
          </a:avLst>
        </a:prstGeom>
        <a:solidFill>
          <a:srgbClr val="F47C7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6,0%</a:t>
          </a:r>
        </a:p>
      </dsp:txBody>
      <dsp:txXfrm>
        <a:off x="5612187" y="2085290"/>
        <a:ext cx="1976316" cy="446525"/>
      </dsp:txXfrm>
    </dsp:sp>
    <dsp:sp modelId="{D3F34D6D-1CE7-4EF9-9EAC-249EBD931827}">
      <dsp:nvSpPr>
        <dsp:cNvPr id="0" name=""/>
        <dsp:cNvSpPr/>
      </dsp:nvSpPr>
      <dsp:spPr>
        <a:xfrm>
          <a:off x="5609738" y="2630654"/>
          <a:ext cx="2004100" cy="474309"/>
        </a:xfrm>
        <a:prstGeom prst="roundRect">
          <a:avLst>
            <a:gd name="adj" fmla="val 10000"/>
          </a:avLst>
        </a:prstGeom>
        <a:solidFill>
          <a:srgbClr val="F47C7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1,5%</a:t>
          </a:r>
        </a:p>
      </dsp:txBody>
      <dsp:txXfrm>
        <a:off x="5623630" y="2644546"/>
        <a:ext cx="1976316" cy="446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52ECF-B137-42D8-B076-B817B67E9CFD}">
      <dsp:nvSpPr>
        <dsp:cNvPr id="0" name=""/>
        <dsp:cNvSpPr/>
      </dsp:nvSpPr>
      <dsp:spPr>
        <a:xfrm>
          <a:off x="957671" y="1273"/>
          <a:ext cx="910016" cy="910016"/>
        </a:xfrm>
        <a:prstGeom prst="ellipse">
          <a:avLst/>
        </a:prstGeom>
        <a:solidFill>
          <a:srgbClr val="00AF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CNAE</a:t>
          </a:r>
        </a:p>
      </dsp:txBody>
      <dsp:txXfrm>
        <a:off x="1090940" y="134542"/>
        <a:ext cx="643478" cy="643478"/>
      </dsp:txXfrm>
    </dsp:sp>
    <dsp:sp modelId="{911550DA-88ED-4174-B9F6-F06C16F04237}">
      <dsp:nvSpPr>
        <dsp:cNvPr id="0" name=""/>
        <dsp:cNvSpPr/>
      </dsp:nvSpPr>
      <dsp:spPr>
        <a:xfrm rot="2780538">
          <a:off x="1148774" y="985183"/>
          <a:ext cx="527809" cy="527809"/>
        </a:xfrm>
        <a:prstGeom prst="mathPlus">
          <a:avLst/>
        </a:prstGeom>
        <a:solidFill>
          <a:srgbClr val="F7958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 dirty="0"/>
        </a:p>
      </dsp:txBody>
      <dsp:txXfrm>
        <a:off x="1218735" y="1187017"/>
        <a:ext cx="387887" cy="124141"/>
      </dsp:txXfrm>
    </dsp:sp>
    <dsp:sp modelId="{08A73AC2-302D-4FE3-B5E1-B72B47471F31}">
      <dsp:nvSpPr>
        <dsp:cNvPr id="0" name=""/>
        <dsp:cNvSpPr/>
      </dsp:nvSpPr>
      <dsp:spPr>
        <a:xfrm>
          <a:off x="957671" y="1586885"/>
          <a:ext cx="910016" cy="910016"/>
        </a:xfrm>
        <a:prstGeom prst="ellipse">
          <a:avLst/>
        </a:prstGeom>
        <a:solidFill>
          <a:srgbClr val="00AF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CID10</a:t>
          </a:r>
        </a:p>
      </dsp:txBody>
      <dsp:txXfrm>
        <a:off x="1090940" y="1720154"/>
        <a:ext cx="643478" cy="643478"/>
      </dsp:txXfrm>
    </dsp:sp>
    <dsp:sp modelId="{F5DD605F-28FF-452C-A4D5-64BD9C07297D}">
      <dsp:nvSpPr>
        <dsp:cNvPr id="0" name=""/>
        <dsp:cNvSpPr/>
      </dsp:nvSpPr>
      <dsp:spPr>
        <a:xfrm>
          <a:off x="2008961" y="1079825"/>
          <a:ext cx="379765" cy="338525"/>
        </a:xfrm>
        <a:prstGeom prst="rightArrow">
          <a:avLst>
            <a:gd name="adj1" fmla="val 60000"/>
            <a:gd name="adj2" fmla="val 50000"/>
          </a:avLst>
        </a:prstGeom>
        <a:solidFill>
          <a:srgbClr val="F7958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2008961" y="1147530"/>
        <a:ext cx="278208" cy="203115"/>
      </dsp:txXfrm>
    </dsp:sp>
    <dsp:sp modelId="{86C2BCF6-F691-4E63-BE05-DC7FBF6661A9}">
      <dsp:nvSpPr>
        <dsp:cNvPr id="0" name=""/>
        <dsp:cNvSpPr/>
      </dsp:nvSpPr>
      <dsp:spPr>
        <a:xfrm>
          <a:off x="2413697" y="339071"/>
          <a:ext cx="1820032" cy="1820032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Lista de doenças </a:t>
          </a:r>
        </a:p>
      </dsp:txBody>
      <dsp:txXfrm>
        <a:off x="2680235" y="605609"/>
        <a:ext cx="1286956" cy="1286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A069D-2319-446F-BDCB-5DBAF7A1C5CE}">
      <dsp:nvSpPr>
        <dsp:cNvPr id="0" name=""/>
        <dsp:cNvSpPr/>
      </dsp:nvSpPr>
      <dsp:spPr>
        <a:xfrm>
          <a:off x="1449" y="28483"/>
          <a:ext cx="2239242" cy="895696"/>
        </a:xfrm>
        <a:prstGeom prst="chevron">
          <a:avLst/>
        </a:prstGeom>
        <a:solidFill>
          <a:srgbClr val="00AF9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+mj-lt"/>
            </a:rPr>
            <a:t>AÇÕES/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+mj-lt"/>
            </a:rPr>
            <a:t>OCORRÊNCIAS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latin typeface="+mj-lt"/>
            </a:rPr>
            <a:t>2017 e 2018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449297" y="28483"/>
        <a:ext cx="1343546" cy="895696"/>
      </dsp:txXfrm>
    </dsp:sp>
    <dsp:sp modelId="{0DA908F3-B98C-485A-B5D3-D3987E927A67}">
      <dsp:nvSpPr>
        <dsp:cNvPr id="0" name=""/>
        <dsp:cNvSpPr/>
      </dsp:nvSpPr>
      <dsp:spPr>
        <a:xfrm>
          <a:off x="1942936" y="104617"/>
          <a:ext cx="1858570" cy="743428"/>
        </a:xfrm>
        <a:prstGeom prst="chevron">
          <a:avLst/>
        </a:prstGeom>
        <a:noFill/>
        <a:ln w="12700" cap="flat" cmpd="sng" algn="ctr">
          <a:solidFill>
            <a:schemeClr val="bg1">
              <a:lumMod val="6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+mj-lt"/>
            </a:rPr>
            <a:t>Publicação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latin typeface="+mj-lt"/>
            </a:rPr>
            <a:t>2019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2314650" y="104617"/>
        <a:ext cx="1115142" cy="743428"/>
      </dsp:txXfrm>
    </dsp:sp>
    <dsp:sp modelId="{DE44B7B7-3958-4352-A434-114EC7490093}">
      <dsp:nvSpPr>
        <dsp:cNvPr id="0" name=""/>
        <dsp:cNvSpPr/>
      </dsp:nvSpPr>
      <dsp:spPr>
        <a:xfrm>
          <a:off x="3542847" y="104617"/>
          <a:ext cx="1858570" cy="743428"/>
        </a:xfrm>
        <a:prstGeom prst="chevron">
          <a:avLst/>
        </a:prstGeom>
        <a:solidFill>
          <a:srgbClr val="D8964D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rPr>
            <a:t>IMPACTO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rPr>
            <a:t>2020</a:t>
          </a:r>
          <a:endParaRPr lang="pt-BR" sz="20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3914561" y="104617"/>
        <a:ext cx="1115142" cy="743428"/>
      </dsp:txXfrm>
    </dsp:sp>
    <dsp:sp modelId="{B77964B3-3AA8-414E-9F90-DBAC5B85AE0E}">
      <dsp:nvSpPr>
        <dsp:cNvPr id="0" name=""/>
        <dsp:cNvSpPr/>
      </dsp:nvSpPr>
      <dsp:spPr>
        <a:xfrm>
          <a:off x="1449" y="1079243"/>
          <a:ext cx="2239242" cy="895696"/>
        </a:xfrm>
        <a:prstGeom prst="chevron">
          <a:avLst/>
        </a:prstGeom>
        <a:solidFill>
          <a:srgbClr val="00AF9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+mj-lt"/>
            </a:rPr>
            <a:t>AÇÕES/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+mj-lt"/>
            </a:rPr>
            <a:t>OCORRÊNCIAS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latin typeface="+mj-lt"/>
            </a:rPr>
            <a:t>2018 e 2019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449297" y="1079243"/>
        <a:ext cx="1343546" cy="895696"/>
      </dsp:txXfrm>
    </dsp:sp>
    <dsp:sp modelId="{60C1DDA8-1E66-4F07-98A9-D789A4739DF6}">
      <dsp:nvSpPr>
        <dsp:cNvPr id="0" name=""/>
        <dsp:cNvSpPr/>
      </dsp:nvSpPr>
      <dsp:spPr>
        <a:xfrm>
          <a:off x="1940735" y="1151219"/>
          <a:ext cx="1858570" cy="743428"/>
        </a:xfrm>
        <a:prstGeom prst="chevron">
          <a:avLst/>
        </a:prstGeom>
        <a:noFill/>
        <a:ln w="12700" cap="flat" cmpd="sng" algn="ctr">
          <a:solidFill>
            <a:schemeClr val="bg1">
              <a:lumMod val="6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chemeClr val="tx1"/>
              </a:solidFill>
              <a:latin typeface="+mj-lt"/>
            </a:rPr>
            <a:t>Publicação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latin typeface="+mj-lt"/>
            </a:rPr>
            <a:t>2020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2312449" y="1151219"/>
        <a:ext cx="1115142" cy="743428"/>
      </dsp:txXfrm>
    </dsp:sp>
    <dsp:sp modelId="{B733720F-9565-4480-819A-291EC9C49EB8}">
      <dsp:nvSpPr>
        <dsp:cNvPr id="0" name=""/>
        <dsp:cNvSpPr/>
      </dsp:nvSpPr>
      <dsp:spPr>
        <a:xfrm>
          <a:off x="3538073" y="1155375"/>
          <a:ext cx="1858570" cy="743428"/>
        </a:xfrm>
        <a:prstGeom prst="chevron">
          <a:avLst/>
        </a:prstGeom>
        <a:solidFill>
          <a:srgbClr val="D8964D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rPr>
            <a:t>IMPACTO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rPr>
            <a:t>2021</a:t>
          </a:r>
          <a:endParaRPr lang="pt-BR" sz="20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3909787" y="1155375"/>
        <a:ext cx="1115142" cy="743428"/>
      </dsp:txXfrm>
    </dsp:sp>
    <dsp:sp modelId="{0751183B-2CD1-457F-9E0B-077E6774EDED}">
      <dsp:nvSpPr>
        <dsp:cNvPr id="0" name=""/>
        <dsp:cNvSpPr/>
      </dsp:nvSpPr>
      <dsp:spPr>
        <a:xfrm>
          <a:off x="1449" y="2070672"/>
          <a:ext cx="2239242" cy="895696"/>
        </a:xfrm>
        <a:prstGeom prst="chevron">
          <a:avLst/>
        </a:prstGeom>
        <a:solidFill>
          <a:srgbClr val="00AF9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+mj-lt"/>
            </a:rPr>
            <a:t>AÇÕES/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+mj-lt"/>
            </a:rPr>
            <a:t>OCORRÊNCIAS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latin typeface="+mj-lt"/>
            </a:rPr>
            <a:t>2019 e 2020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449297" y="2070672"/>
        <a:ext cx="1343546" cy="895696"/>
      </dsp:txXfrm>
    </dsp:sp>
    <dsp:sp modelId="{293B0DA7-0682-46BF-9ABF-E36B3AE46A93}">
      <dsp:nvSpPr>
        <dsp:cNvPr id="0" name=""/>
        <dsp:cNvSpPr/>
      </dsp:nvSpPr>
      <dsp:spPr>
        <a:xfrm>
          <a:off x="1949589" y="2146806"/>
          <a:ext cx="1858570" cy="743428"/>
        </a:xfrm>
        <a:prstGeom prst="chevron">
          <a:avLst/>
        </a:prstGeom>
        <a:noFill/>
        <a:ln w="12700" cap="flat" cmpd="sng" algn="ctr">
          <a:solidFill>
            <a:schemeClr val="bg1">
              <a:lumMod val="6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+mj-lt"/>
            </a:rPr>
            <a:t>Publicação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latin typeface="+mj-lt"/>
            </a:rPr>
            <a:t>2021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2321303" y="2146806"/>
        <a:ext cx="1115142" cy="743428"/>
      </dsp:txXfrm>
    </dsp:sp>
    <dsp:sp modelId="{ED2020F1-BF00-4569-BEBF-92335B8AB33A}">
      <dsp:nvSpPr>
        <dsp:cNvPr id="0" name=""/>
        <dsp:cNvSpPr/>
      </dsp:nvSpPr>
      <dsp:spPr>
        <a:xfrm>
          <a:off x="3547960" y="2146806"/>
          <a:ext cx="1858570" cy="743428"/>
        </a:xfrm>
        <a:prstGeom prst="chevron">
          <a:avLst/>
        </a:prstGeom>
        <a:solidFill>
          <a:srgbClr val="D8964D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rPr>
            <a:t>IMPACTO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rPr>
            <a:t>2022</a:t>
          </a:r>
          <a:endParaRPr lang="pt-BR" sz="20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3919674" y="2146806"/>
        <a:ext cx="1115142" cy="743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D3A1-247D-43EE-8A8B-F2C875BE823C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0E11-FDF0-40C4-A1CF-F3A5A0505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30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D3A1-247D-43EE-8A8B-F2C875BE823C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0E11-FDF0-40C4-A1CF-F3A5A0505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83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D3A1-247D-43EE-8A8B-F2C875BE823C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0E11-FDF0-40C4-A1CF-F3A5A0505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06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D3A1-247D-43EE-8A8B-F2C875BE823C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0E11-FDF0-40C4-A1CF-F3A5A0505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96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D3A1-247D-43EE-8A8B-F2C875BE823C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0E11-FDF0-40C4-A1CF-F3A5A0505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71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D3A1-247D-43EE-8A8B-F2C875BE823C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0E11-FDF0-40C4-A1CF-F3A5A0505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86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D3A1-247D-43EE-8A8B-F2C875BE823C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0E11-FDF0-40C4-A1CF-F3A5A0505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80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D3A1-247D-43EE-8A8B-F2C875BE823C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0E11-FDF0-40C4-A1CF-F3A5A0505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33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D3A1-247D-43EE-8A8B-F2C875BE823C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0E11-FDF0-40C4-A1CF-F3A5A0505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69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D3A1-247D-43EE-8A8B-F2C875BE823C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0E11-FDF0-40C4-A1CF-F3A5A0505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51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D3A1-247D-43EE-8A8B-F2C875BE823C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0E11-FDF0-40C4-A1CF-F3A5A0505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38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D3A1-247D-43EE-8A8B-F2C875BE823C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80E11-FDF0-40C4-A1CF-F3A5A0505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97" y="4335283"/>
            <a:ext cx="2164905" cy="12245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1" y="488065"/>
            <a:ext cx="2677561" cy="41490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387473" y="5839606"/>
            <a:ext cx="241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10/2021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5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554999" y="274320"/>
            <a:ext cx="9307458" cy="5569688"/>
            <a:chOff x="1157514" y="493015"/>
            <a:chExt cx="9905838" cy="5350993"/>
          </a:xfrm>
        </p:grpSpPr>
        <p:sp>
          <p:nvSpPr>
            <p:cNvPr id="16" name="CaixaDeTexto 15"/>
            <p:cNvSpPr txBox="1">
              <a:spLocks noChangeArrowheads="1"/>
            </p:cNvSpPr>
            <p:nvPr/>
          </p:nvSpPr>
          <p:spPr bwMode="auto">
            <a:xfrm>
              <a:off x="1157514" y="2181467"/>
              <a:ext cx="5451104" cy="366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pt-BR" sz="1600" b="1" dirty="0">
                <a:latin typeface="Century Gothic" pitchFamily="34" charset="0"/>
              </a:endParaRPr>
            </a:p>
            <a:p>
              <a:r>
                <a:rPr lang="pt-BR" sz="1600" b="1" dirty="0">
                  <a:latin typeface="Century Gothic" pitchFamily="34" charset="0"/>
                </a:rPr>
                <a:t>Relação entre Doenças (Código Internacional de Doenças) e Atividade Econômica da Empresa.</a:t>
              </a:r>
            </a:p>
            <a:p>
              <a:endParaRPr lang="pt-BR" sz="1600" b="1" dirty="0">
                <a:latin typeface="Century Gothic" pitchFamily="34" charset="0"/>
              </a:endParaRPr>
            </a:p>
            <a:p>
              <a:r>
                <a:rPr lang="pt-BR" sz="1600" b="1" dirty="0">
                  <a:latin typeface="Century Gothic" pitchFamily="34" charset="0"/>
                </a:rPr>
                <a:t>A partir do decreto, as doenças listadas passaram a ser caracterizadas como acidentárias, com os mesmos reflexo:</a:t>
              </a:r>
            </a:p>
            <a:p>
              <a:endParaRPr lang="pt-BR" sz="1600" b="1" dirty="0">
                <a:latin typeface="Century Gothic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pt-BR" sz="1600" b="1" dirty="0">
                  <a:latin typeface="Century Gothic" pitchFamily="34" charset="0"/>
                </a:rPr>
                <a:t>Estabilidade de 12 meses após a alta;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pt-BR" sz="1600" b="1" dirty="0">
                  <a:latin typeface="Century Gothic" pitchFamily="34" charset="0"/>
                </a:rPr>
                <a:t>Recolhimento do FGTS;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pt-BR" sz="1600" b="1" dirty="0">
                  <a:latin typeface="Century Gothic" pitchFamily="34" charset="0"/>
                </a:rPr>
                <a:t>Jurisprudências em processos trabalhistas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pt-BR" sz="1600" b="1" dirty="0">
                  <a:latin typeface="Century Gothic" pitchFamily="34" charset="0"/>
                </a:rPr>
                <a:t>Ação Regressiva do INSS</a:t>
              </a:r>
            </a:p>
            <a:p>
              <a:endParaRPr lang="pt-BR" sz="2000" b="1" dirty="0">
                <a:latin typeface="Century Gothic" pitchFamily="34" charset="0"/>
              </a:endParaRPr>
            </a:p>
            <a:p>
              <a:endParaRPr lang="pt-BR" sz="2000" b="1" dirty="0">
                <a:latin typeface="Century Gothic" pitchFamily="34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546725" y="493015"/>
              <a:ext cx="1476687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NTEP</a:t>
              </a:r>
            </a:p>
          </p:txBody>
        </p:sp>
        <p:graphicFrame>
          <p:nvGraphicFramePr>
            <p:cNvPr id="19" name="Diagrama 18"/>
            <p:cNvGraphicFramePr/>
            <p:nvPr>
              <p:extLst>
                <p:ext uri="{D42A27DB-BD31-4B8C-83A1-F6EECF244321}">
                  <p14:modId xmlns:p14="http://schemas.microsoft.com/office/powerpoint/2010/main" val="51842681"/>
                </p:ext>
              </p:extLst>
            </p:nvPr>
          </p:nvGraphicFramePr>
          <p:xfrm>
            <a:off x="5538194" y="2410947"/>
            <a:ext cx="5525158" cy="24000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0" name="CaixaDeTexto 19"/>
            <p:cNvSpPr txBox="1"/>
            <p:nvPr/>
          </p:nvSpPr>
          <p:spPr>
            <a:xfrm>
              <a:off x="1573155" y="1319410"/>
              <a:ext cx="538183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Century Gothic" pitchFamily="34" charset="0"/>
                </a:rPr>
                <a:t>Nexo Técnico Epidemiológico Previdenciário (Dec. 6.042/07)  </a:t>
              </a: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2342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346533581"/>
              </p:ext>
            </p:extLst>
          </p:nvPr>
        </p:nvGraphicFramePr>
        <p:xfrm>
          <a:off x="528799" y="2001146"/>
          <a:ext cx="5407981" cy="299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5936781" y="2124068"/>
            <a:ext cx="29502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Atuação preventiva: resultados a médio e longo prazo</a:t>
            </a:r>
          </a:p>
          <a:p>
            <a:pPr algn="just"/>
            <a:endParaRPr lang="pt-BR" dirty="0"/>
          </a:p>
          <a:p>
            <a:r>
              <a:rPr lang="pt-BR" dirty="0"/>
              <a:t>Caracterização é feita por comparação entre empresas, assim, quem atua preventivamente, tem seu FAP reduzido, ganhando competitividade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835696" y="65842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cs typeface="Arial" pitchFamily="34" charset="0"/>
              </a:rPr>
              <a:t>Cronologia do FAP </a:t>
            </a:r>
          </a:p>
        </p:txBody>
      </p:sp>
      <p:sp>
        <p:nvSpPr>
          <p:cNvPr id="2" name="Elipse 1"/>
          <p:cNvSpPr/>
          <p:nvPr/>
        </p:nvSpPr>
        <p:spPr>
          <a:xfrm>
            <a:off x="804429" y="2980107"/>
            <a:ext cx="1801504" cy="1071645"/>
          </a:xfrm>
          <a:prstGeom prst="ellipse">
            <a:avLst/>
          </a:prstGeom>
          <a:solidFill>
            <a:schemeClr val="bg1">
              <a:alpha val="0"/>
            </a:schemeClr>
          </a:solidFill>
          <a:ln w="666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14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4999" y="1351508"/>
            <a:ext cx="83320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Benefícios enquadrados como acidente pelo INSS sem comunicar a empresa.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Benefícios concedidos a </a:t>
            </a:r>
            <a:r>
              <a:rPr lang="pt-B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ex-colaboradores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vinculados ao CNPJ da empresa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Conversão de espécie de benefício após a concessão (novas perícias)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Benefícios sem relação direta com a folha (Pensão por morte acidentária e Auxilio acidente)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Aplicação de Nexos (epidemiológico, previdenciário, individual)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4999" y="345553"/>
            <a:ext cx="577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POR QUÊ FAZER A GESTÃO?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454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90557" y="265981"/>
            <a:ext cx="830251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CENTRAL DE INTELIGÊNCIA</a:t>
            </a:r>
          </a:p>
          <a:p>
            <a:pPr algn="just"/>
            <a:endParaRPr lang="pt-BR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Relatório Técnico - Análise anual do FAP e RAT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pt-BR" dirty="0"/>
              <a:t>Evolução dos índices de frequência, gravidade e custo;</a:t>
            </a:r>
          </a:p>
          <a:p>
            <a:pPr lvl="1"/>
            <a:r>
              <a:rPr lang="pt-BR" dirty="0"/>
              <a:t>Evolução do FAP e do RAT ajustado;</a:t>
            </a:r>
          </a:p>
          <a:p>
            <a:pPr lvl="1"/>
            <a:r>
              <a:rPr lang="pt-BR" dirty="0"/>
              <a:t>Identificação de não conformidades; </a:t>
            </a:r>
          </a:p>
          <a:p>
            <a:pPr lvl="1"/>
            <a:r>
              <a:rPr lang="pt-BR" dirty="0"/>
              <a:t>Análise da potencial redução da tributação.</a:t>
            </a: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Gestão de afastamento de curto prazo (menor que 15 dias)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pt-BR" dirty="0"/>
              <a:t>Perfil epidemiológico dos afastamentos de curto prazo;</a:t>
            </a:r>
          </a:p>
          <a:p>
            <a:pPr lvl="1"/>
            <a:r>
              <a:rPr lang="pt-BR" dirty="0"/>
              <a:t>Análise médica do perfil epidemiológico;</a:t>
            </a:r>
          </a:p>
          <a:p>
            <a:pPr lvl="1"/>
            <a:r>
              <a:rPr lang="pt-BR" dirty="0"/>
              <a:t>Relatório mensal de afastamento de curto prazo;</a:t>
            </a:r>
          </a:p>
          <a:p>
            <a:pPr lvl="1"/>
            <a:r>
              <a:rPr lang="pt-BR" dirty="0"/>
              <a:t>Ações propositivas.</a:t>
            </a: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Sistema de alerta de NTEP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pt-BR" dirty="0"/>
              <a:t>Alertas via e-mail após cadastramento do atestado;</a:t>
            </a:r>
          </a:p>
          <a:p>
            <a:pPr lvl="1"/>
            <a:r>
              <a:rPr lang="pt-BR" dirty="0"/>
              <a:t>Sinaliza a possibilidade de afastamento de longo prazo;</a:t>
            </a:r>
          </a:p>
          <a:p>
            <a:pPr lvl="1"/>
            <a:r>
              <a:rPr lang="pt-BR" dirty="0"/>
              <a:t>Relatório do NTEP com recomendações.  </a:t>
            </a:r>
          </a:p>
          <a:p>
            <a:pPr algn="just"/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90557" y="265981"/>
            <a:ext cx="83025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CENTRAL DE INTELIGÊNCIA</a:t>
            </a:r>
          </a:p>
          <a:p>
            <a:pPr algn="just"/>
            <a:endParaRPr lang="pt-BR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Gestão de afastamento de longo prazo (maior que 15 dias)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pt-BR" dirty="0"/>
              <a:t>Monitoramento da base de dados da Previdência Social;</a:t>
            </a:r>
          </a:p>
          <a:p>
            <a:pPr lvl="1"/>
            <a:r>
              <a:rPr lang="pt-BR" dirty="0"/>
              <a:t>Verificação de modificações na evolução dos afastamentos; </a:t>
            </a:r>
          </a:p>
          <a:p>
            <a:pPr lvl="1"/>
            <a:r>
              <a:rPr lang="pt-BR" dirty="0"/>
              <a:t>Indicação da possibilidade de contestação do nexo previdenciário;</a:t>
            </a:r>
          </a:p>
          <a:p>
            <a:pPr lvl="1"/>
            <a:r>
              <a:rPr lang="pt-BR" dirty="0"/>
              <a:t>Fornecimento de subsídios para contestação do nexo previdenciário;  </a:t>
            </a:r>
          </a:p>
          <a:p>
            <a:pPr lvl="1"/>
            <a:r>
              <a:rPr lang="pt-BR" dirty="0"/>
              <a:t>Recomendações. </a:t>
            </a:r>
          </a:p>
          <a:p>
            <a:pPr lvl="1"/>
            <a:endParaRPr lang="pt-BR" dirty="0"/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Orientações para Contestação Administrativa e Ação Judicial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pt-BR" dirty="0"/>
              <a:t>Palestras sobre NTEP/FAP/RAT no âmbito jurídico e administrativo, via Sindicato; </a:t>
            </a:r>
          </a:p>
          <a:p>
            <a:pPr lvl="1"/>
            <a:r>
              <a:rPr lang="pt-BR" dirty="0"/>
              <a:t>Contestação Administrativa de Nexos Previdenciários;</a:t>
            </a:r>
          </a:p>
          <a:p>
            <a:pPr lvl="1"/>
            <a:r>
              <a:rPr lang="pt-BR" dirty="0"/>
              <a:t>Orientação para Ingresso de Ação judicial relativo aos Nexos Previdenciários.</a:t>
            </a:r>
          </a:p>
          <a:p>
            <a:pPr lvl="1"/>
            <a:r>
              <a:rPr lang="pt-BR" dirty="0"/>
              <a:t>Contestação Administrativa FAP (anual).</a:t>
            </a:r>
          </a:p>
          <a:p>
            <a:pPr lvl="1"/>
            <a:r>
              <a:rPr lang="pt-BR" dirty="0"/>
              <a:t>Orientação para Ingresso de Ação judicial relativo ao FAP</a:t>
            </a:r>
          </a:p>
          <a:p>
            <a:pPr algn="just"/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5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0" y="1"/>
            <a:ext cx="9235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1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67001" y="2126402"/>
            <a:ext cx="6858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Equipe Central de Inteligência</a:t>
            </a:r>
          </a:p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www.fiesp.com.br/fap-rat</a:t>
            </a:r>
          </a:p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pt-BR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fap-rat@fiesp.com.br</a:t>
            </a:r>
            <a:br>
              <a:rPr lang="pt-BR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(11) 3549-4690 </a:t>
            </a:r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3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55872" y="288809"/>
            <a:ext cx="7826426" cy="54891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dirty="0">
                <a:latin typeface="Calibri" panose="020F0502020204030204" pitchFamily="34" charset="0"/>
              </a:rPr>
              <a:t>FAP</a:t>
            </a:r>
          </a:p>
          <a:p>
            <a:pPr algn="ctr">
              <a:lnSpc>
                <a:spcPct val="150000"/>
              </a:lnSpc>
            </a:pPr>
            <a:r>
              <a:rPr lang="pt-BR" sz="6000" b="1" dirty="0">
                <a:latin typeface="Calibri" panose="020F0502020204030204" pitchFamily="34" charset="0"/>
              </a:rPr>
              <a:t>BONUS</a:t>
            </a:r>
          </a:p>
          <a:p>
            <a:pPr algn="ctr">
              <a:lnSpc>
                <a:spcPct val="150000"/>
              </a:lnSpc>
            </a:pPr>
            <a:r>
              <a:rPr lang="pt-BR" sz="6000" b="1" dirty="0">
                <a:latin typeface="Calibri" panose="020F0502020204030204" pitchFamily="34" charset="0"/>
              </a:rPr>
              <a:t>X</a:t>
            </a:r>
          </a:p>
          <a:p>
            <a:pPr algn="ctr">
              <a:lnSpc>
                <a:spcPct val="150000"/>
              </a:lnSpc>
            </a:pPr>
            <a:r>
              <a:rPr lang="pt-BR" sz="6000" b="1" dirty="0">
                <a:latin typeface="Calibri" panose="020F0502020204030204" pitchFamily="34" charset="0"/>
              </a:rPr>
              <a:t>MALUS </a:t>
            </a:r>
          </a:p>
        </p:txBody>
      </p:sp>
    </p:spTree>
    <p:extLst>
      <p:ext uri="{BB962C8B-B14F-4D97-AF65-F5344CB8AC3E}">
        <p14:creationId xmlns:p14="http://schemas.microsoft.com/office/powerpoint/2010/main" val="11703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55872" y="779138"/>
            <a:ext cx="7826426" cy="42473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dirty="0">
                <a:latin typeface="Calibri" panose="020F0502020204030204" pitchFamily="34" charset="0"/>
              </a:rPr>
              <a:t>RAT x FAP</a:t>
            </a:r>
          </a:p>
          <a:p>
            <a:pPr algn="ctr">
              <a:lnSpc>
                <a:spcPct val="150000"/>
              </a:lnSpc>
            </a:pPr>
            <a:r>
              <a:rPr lang="pt-BR" sz="6000" b="1" dirty="0">
                <a:latin typeface="Calibri" panose="020F0502020204030204" pitchFamily="34" charset="0"/>
              </a:rPr>
              <a:t>ÚNICO TRIBUTO ADMINISTRÁVEL </a:t>
            </a:r>
          </a:p>
        </p:txBody>
      </p:sp>
    </p:spTree>
    <p:extLst>
      <p:ext uri="{BB962C8B-B14F-4D97-AF65-F5344CB8AC3E}">
        <p14:creationId xmlns:p14="http://schemas.microsoft.com/office/powerpoint/2010/main" val="377179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09685" y="1377638"/>
            <a:ext cx="7629098" cy="40010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RAT – Risco Ambiental do Trabalho </a:t>
            </a:r>
            <a:endParaRPr lang="pt-B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%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 contribuição aplicado sobre a massa salarial, é fixo de acordo com o CNAE da empresa</a:t>
            </a:r>
          </a:p>
          <a:p>
            <a:pPr algn="ctr"/>
            <a:r>
              <a:rPr lang="pt-BR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>1%</a:t>
            </a:r>
            <a:r>
              <a:rPr lang="pt-BR" sz="2800" b="1" dirty="0">
                <a:latin typeface="Calibri" panose="020F0502020204030204" pitchFamily="34" charset="0"/>
              </a:rPr>
              <a:t>, </a:t>
            </a:r>
            <a:r>
              <a:rPr lang="pt-BR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2%</a:t>
            </a:r>
            <a:r>
              <a:rPr lang="pt-BR" sz="2800" b="1" dirty="0">
                <a:latin typeface="Calibri" panose="020F0502020204030204" pitchFamily="34" charset="0"/>
              </a:rPr>
              <a:t> ou </a:t>
            </a:r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3%</a:t>
            </a:r>
          </a:p>
          <a:p>
            <a:pPr algn="ctr"/>
            <a:endParaRPr lang="pt-BR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FAP – Fator Acidentário de Prevenção </a:t>
            </a:r>
            <a:endParaRPr lang="pt-B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%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variável calculado de acordo com os acidentes registrado no INSS por CNPJ - Intervalo de </a:t>
            </a:r>
            <a:r>
              <a:rPr lang="pt-BR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>0,5</a:t>
            </a:r>
            <a:r>
              <a:rPr lang="pt-BR" sz="2800" b="1" dirty="0">
                <a:latin typeface="Calibri" panose="020F0502020204030204" pitchFamily="34" charset="0"/>
              </a:rPr>
              <a:t> a </a:t>
            </a:r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2,0 </a:t>
            </a:r>
            <a:endParaRPr lang="pt-BR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3200" b="1" dirty="0">
                <a:solidFill>
                  <a:schemeClr val="accent6"/>
                </a:solidFill>
                <a:latin typeface="Calibri" panose="020F0502020204030204" pitchFamily="34" charset="0"/>
              </a:rPr>
              <a:t>&lt;1 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reduz a contribuição </a:t>
            </a: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&gt;1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aumenta a contribuição. </a:t>
            </a:r>
          </a:p>
          <a:p>
            <a:pPr algn="ctr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20313" y="278707"/>
            <a:ext cx="545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O QUE SÃO? </a:t>
            </a:r>
          </a:p>
        </p:txBody>
      </p:sp>
    </p:spTree>
    <p:extLst>
      <p:ext uri="{BB962C8B-B14F-4D97-AF65-F5344CB8AC3E}">
        <p14:creationId xmlns:p14="http://schemas.microsoft.com/office/powerpoint/2010/main" val="64956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20313" y="278707"/>
            <a:ext cx="545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O QUE SÃO?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4999" y="1184938"/>
            <a:ext cx="8212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É a contribuição da empresa, destinada ao financiamento da aposentadoria especial e dos benefícios concedidos em razão do </a:t>
            </a:r>
            <a:r>
              <a:rPr lang="pt-PT" u="sng" dirty="0">
                <a:solidFill>
                  <a:srgbClr val="FF0000"/>
                </a:solidFill>
              </a:rPr>
              <a:t>grau de incidência de incapacidade laborativa decorrente dos riscos ambientais do trabalho</a:t>
            </a:r>
            <a:r>
              <a:rPr lang="pt-PT" dirty="0">
                <a:solidFill>
                  <a:srgbClr val="FF0000"/>
                </a:solidFill>
              </a:rPr>
              <a:t> (GIIL-RAT) </a:t>
            </a:r>
            <a:r>
              <a:rPr lang="pt-PT" dirty="0"/>
              <a:t>e incide sobre a folha de pagamento.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98" y="2606925"/>
            <a:ext cx="6518462" cy="2140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Chave Direita 12"/>
          <p:cNvSpPr/>
          <p:nvPr/>
        </p:nvSpPr>
        <p:spPr>
          <a:xfrm rot="5400000" flipV="1">
            <a:off x="4546389" y="1755347"/>
            <a:ext cx="517271" cy="6639954"/>
          </a:xfrm>
          <a:prstGeom prst="rightBrace">
            <a:avLst>
              <a:gd name="adj1" fmla="val 8333"/>
              <a:gd name="adj2" fmla="val 50216"/>
            </a:avLst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913454" y="5593860"/>
            <a:ext cx="3770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Tributação Coletiva</a:t>
            </a:r>
          </a:p>
          <a:p>
            <a:pPr algn="ctr"/>
            <a:r>
              <a:rPr lang="pt-BR" b="1" dirty="0"/>
              <a:t>Por CNAE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423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720608" y="274320"/>
            <a:ext cx="5281657" cy="1875832"/>
            <a:chOff x="1333769" y="493015"/>
            <a:chExt cx="5621217" cy="1802178"/>
          </a:xfrm>
        </p:grpSpPr>
        <p:sp>
          <p:nvSpPr>
            <p:cNvPr id="18" name="Retângulo 17"/>
            <p:cNvSpPr/>
            <p:nvPr/>
          </p:nvSpPr>
          <p:spPr>
            <a:xfrm>
              <a:off x="1333769" y="493015"/>
              <a:ext cx="1902600" cy="7540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CNAE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573155" y="1319410"/>
              <a:ext cx="5381831" cy="97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Century Gothic" pitchFamily="34" charset="0"/>
                </a:rPr>
                <a:t>Classificação Nacional de Atividades econômicas</a:t>
              </a:r>
            </a:p>
            <a:p>
              <a:endParaRPr lang="pt-BR" sz="1400" dirty="0">
                <a:latin typeface="Century Gothic" pitchFamily="34" charset="0"/>
              </a:endParaRPr>
            </a:p>
            <a:p>
              <a:endParaRPr lang="pt-BR" sz="1400" dirty="0">
                <a:latin typeface="Century Gothic" pitchFamily="34" charset="0"/>
              </a:endParaRPr>
            </a:p>
            <a:p>
              <a:endParaRPr lang="pt-BR" dirty="0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9EDC7B-1DCE-471D-9F96-CEBD0BE64542}"/>
              </a:ext>
            </a:extLst>
          </p:cNvPr>
          <p:cNvSpPr txBox="1"/>
          <p:nvPr/>
        </p:nvSpPr>
        <p:spPr>
          <a:xfrm>
            <a:off x="829994" y="1969477"/>
            <a:ext cx="7568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Decreto 10410/2020 de 30 de junho de 2020</a:t>
            </a:r>
          </a:p>
          <a:p>
            <a:endParaRPr lang="pt-BR" dirty="0"/>
          </a:p>
          <a:p>
            <a:r>
              <a:rPr lang="pt-BR" dirty="0"/>
              <a:t>Reenquadramento dos </a:t>
            </a:r>
            <a:r>
              <a:rPr lang="pt-BR" dirty="0" err="1"/>
              <a:t>CNAEs</a:t>
            </a:r>
            <a:r>
              <a:rPr lang="pt-BR" dirty="0"/>
              <a:t> de acordo com a tabela 2.3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Instrução normativa IN RFB nº 971 de 2009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r>
              <a:rPr lang="pt-BR" dirty="0"/>
              <a:t>Declaração da CNAE em SEFIP </a:t>
            </a:r>
          </a:p>
          <a:p>
            <a:endParaRPr lang="pt-BR" b="1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endParaRPr lang="pt-BR" b="1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824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679269" y="614803"/>
            <a:ext cx="81717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FAP</a:t>
            </a: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pt-BR" sz="3200" b="1" dirty="0">
                <a:cs typeface="Arial" pitchFamily="34" charset="0"/>
              </a:rPr>
              <a:t>Fator Acidentário de Prevenção </a:t>
            </a:r>
            <a:r>
              <a:rPr lang="pt-BR" sz="1400" dirty="0"/>
              <a:t>(Dec. 6.257/07)</a:t>
            </a:r>
          </a:p>
          <a:p>
            <a:pPr algn="ctr"/>
            <a:r>
              <a:rPr lang="pt-BR" sz="1600" b="1" dirty="0">
                <a:cs typeface="Arial" pitchFamily="34" charset="0"/>
              </a:rPr>
              <a:t>Análise por estabelecimento das ocorrências de afastamento e acidentes do trabalho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156041" y="1942622"/>
            <a:ext cx="7695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Century Gothic" pitchFamily="34" charset="0"/>
              </a:rPr>
              <a:t>0,5 a 2,0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3350594" y="2286465"/>
            <a:ext cx="3432517" cy="709959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100000"/>
                </a:schemeClr>
              </a:gs>
              <a:gs pos="29000">
                <a:srgbClr val="92D050"/>
              </a:gs>
              <a:gs pos="51000">
                <a:schemeClr val="accent1">
                  <a:lumMod val="0"/>
                  <a:lumOff val="100000"/>
                </a:schemeClr>
              </a:gs>
              <a:gs pos="99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900064341"/>
              </p:ext>
            </p:extLst>
          </p:nvPr>
        </p:nvGraphicFramePr>
        <p:xfrm>
          <a:off x="468285" y="3340267"/>
          <a:ext cx="8061761" cy="252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BACD2F71-0F28-4AE0-B2B2-20D67A2B2831}"/>
              </a:ext>
            </a:extLst>
          </p:cNvPr>
          <p:cNvSpPr txBox="1"/>
          <p:nvPr/>
        </p:nvSpPr>
        <p:spPr>
          <a:xfrm>
            <a:off x="1349090" y="3303005"/>
            <a:ext cx="2379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Frequência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5118998-A286-4A8E-A326-C228B937EC3F}"/>
              </a:ext>
            </a:extLst>
          </p:cNvPr>
          <p:cNvSpPr txBox="1"/>
          <p:nvPr/>
        </p:nvSpPr>
        <p:spPr>
          <a:xfrm>
            <a:off x="4738469" y="3331699"/>
            <a:ext cx="2379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Gravidade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34358D-F1B0-48CC-B26B-D3EF1057F77B}"/>
              </a:ext>
            </a:extLst>
          </p:cNvPr>
          <p:cNvSpPr txBox="1"/>
          <p:nvPr/>
        </p:nvSpPr>
        <p:spPr>
          <a:xfrm>
            <a:off x="7959974" y="3303563"/>
            <a:ext cx="2379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Custo</a:t>
            </a:r>
          </a:p>
        </p:txBody>
      </p:sp>
    </p:spTree>
    <p:extLst>
      <p:ext uri="{BB962C8B-B14F-4D97-AF65-F5344CB8AC3E}">
        <p14:creationId xmlns:p14="http://schemas.microsoft.com/office/powerpoint/2010/main" val="365007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797713" y="571858"/>
            <a:ext cx="7888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</a:rPr>
              <a:t>IMPACTO DO TRIBUTO </a:t>
            </a:r>
          </a:p>
          <a:p>
            <a:r>
              <a:rPr lang="pt-BR" sz="2800" b="1" dirty="0">
                <a:latin typeface="Calibri" panose="020F0502020204030204" pitchFamily="34" charset="0"/>
              </a:rPr>
              <a:t>% SOBRE A FOLHA DE PAGAMENTO DA EMPRESAS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726145784"/>
              </p:ext>
            </p:extLst>
          </p:nvPr>
        </p:nvGraphicFramePr>
        <p:xfrm>
          <a:off x="795281" y="2143583"/>
          <a:ext cx="7893072" cy="325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" name="Conector de Seta Reta 2"/>
          <p:cNvCxnSpPr/>
          <p:nvPr/>
        </p:nvCxnSpPr>
        <p:spPr>
          <a:xfrm>
            <a:off x="2765230" y="4998980"/>
            <a:ext cx="1241946" cy="1364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5388675" y="4466717"/>
            <a:ext cx="1238871" cy="51861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2765230" y="3460892"/>
            <a:ext cx="1078173" cy="104358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469023" y="3459812"/>
            <a:ext cx="967454" cy="153916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0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91795"/>
            <a:ext cx="9144000" cy="666206"/>
          </a:xfrm>
          <a:prstGeom prst="rect">
            <a:avLst/>
          </a:prstGeom>
          <a:solidFill>
            <a:srgbClr val="00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9634" cy="6858000"/>
          </a:xfrm>
          <a:prstGeom prst="rect">
            <a:avLst/>
          </a:prstGeom>
          <a:solidFill>
            <a:srgbClr val="76CBC1"/>
          </a:solidFill>
          <a:ln>
            <a:solidFill>
              <a:srgbClr val="76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9" y="6357045"/>
            <a:ext cx="2331892" cy="361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01" y="6317856"/>
            <a:ext cx="762073" cy="43107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540314" y="441221"/>
            <a:ext cx="7819915" cy="5585500"/>
            <a:chOff x="540314" y="-363350"/>
            <a:chExt cx="10141540" cy="6390071"/>
          </a:xfrm>
        </p:grpSpPr>
        <p:sp>
          <p:nvSpPr>
            <p:cNvPr id="10" name="CaixaDeTexto 9"/>
            <p:cNvSpPr txBox="1"/>
            <p:nvPr/>
          </p:nvSpPr>
          <p:spPr>
            <a:xfrm>
              <a:off x="1839170" y="-363350"/>
              <a:ext cx="6996557" cy="165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PRATICAS PREVENCIONISTAS</a:t>
              </a:r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314" y="1052939"/>
              <a:ext cx="4797136" cy="4973782"/>
            </a:xfrm>
            <a:prstGeom prst="rect">
              <a:avLst/>
            </a:prstGeom>
          </p:spPr>
        </p:pic>
        <p:sp>
          <p:nvSpPr>
            <p:cNvPr id="12" name="Seta para a Esquerda 11"/>
            <p:cNvSpPr/>
            <p:nvPr/>
          </p:nvSpPr>
          <p:spPr>
            <a:xfrm>
              <a:off x="5624945" y="3103414"/>
              <a:ext cx="5056909" cy="2466109"/>
            </a:xfrm>
            <a:prstGeom prst="leftArrow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00428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9109</TotalTime>
  <Words>717</Words>
  <Application>Microsoft Office PowerPoint</Application>
  <PresentationFormat>Apresentação na tela (4:3)</PresentationFormat>
  <Paragraphs>157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Roboto</vt:lpstr>
      <vt:lpstr>Calibri Light</vt:lpstr>
      <vt:lpstr>Book Antiqua</vt:lpstr>
      <vt:lpstr>Arial</vt:lpstr>
      <vt:lpstr>Calibri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 de Camargo</dc:creator>
  <cp:lastModifiedBy>Dynamene Maria Carvalho Fernandes</cp:lastModifiedBy>
  <cp:revision>46</cp:revision>
  <dcterms:created xsi:type="dcterms:W3CDTF">2018-09-24T17:59:07Z</dcterms:created>
  <dcterms:modified xsi:type="dcterms:W3CDTF">2021-10-28T14:51:35Z</dcterms:modified>
</cp:coreProperties>
</file>